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7FF6499A_358A5785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61" r:id="rId5"/>
  </p:sldMasterIdLst>
  <p:notesMasterIdLst>
    <p:notesMasterId r:id="rId77"/>
  </p:notesMasterIdLst>
  <p:sldIdLst>
    <p:sldId id="346" r:id="rId6"/>
    <p:sldId id="348" r:id="rId7"/>
    <p:sldId id="2146847161" r:id="rId8"/>
    <p:sldId id="342" r:id="rId9"/>
    <p:sldId id="2146847191" r:id="rId10"/>
    <p:sldId id="2146847128" r:id="rId11"/>
    <p:sldId id="2146847129" r:id="rId12"/>
    <p:sldId id="2146847131" r:id="rId13"/>
    <p:sldId id="2146847130" r:id="rId14"/>
    <p:sldId id="2146847169" r:id="rId15"/>
    <p:sldId id="2146847064" r:id="rId16"/>
    <p:sldId id="2146847065" r:id="rId17"/>
    <p:sldId id="300" r:id="rId18"/>
    <p:sldId id="340" r:id="rId19"/>
    <p:sldId id="2146847170" r:id="rId20"/>
    <p:sldId id="327" r:id="rId21"/>
    <p:sldId id="359" r:id="rId22"/>
    <p:sldId id="349" r:id="rId23"/>
    <p:sldId id="2146847171" r:id="rId24"/>
    <p:sldId id="372" r:id="rId25"/>
    <p:sldId id="373" r:id="rId26"/>
    <p:sldId id="2146847149" r:id="rId27"/>
    <p:sldId id="2146847150" r:id="rId28"/>
    <p:sldId id="2146847151" r:id="rId29"/>
    <p:sldId id="2146847152" r:id="rId30"/>
    <p:sldId id="374" r:id="rId31"/>
    <p:sldId id="375" r:id="rId32"/>
    <p:sldId id="376" r:id="rId33"/>
    <p:sldId id="377" r:id="rId34"/>
    <p:sldId id="2146847168" r:id="rId35"/>
    <p:sldId id="337" r:id="rId36"/>
    <p:sldId id="350" r:id="rId37"/>
    <p:sldId id="2146847163" r:id="rId38"/>
    <p:sldId id="2146847164" r:id="rId39"/>
    <p:sldId id="2146847165" r:id="rId40"/>
    <p:sldId id="2146847166" r:id="rId41"/>
    <p:sldId id="2146847167" r:id="rId42"/>
    <p:sldId id="2146847172" r:id="rId43"/>
    <p:sldId id="325" r:id="rId44"/>
    <p:sldId id="296" r:id="rId45"/>
    <p:sldId id="2146847175" r:id="rId46"/>
    <p:sldId id="326" r:id="rId47"/>
    <p:sldId id="2146847176" r:id="rId48"/>
    <p:sldId id="336" r:id="rId49"/>
    <p:sldId id="2146847180" r:id="rId50"/>
    <p:sldId id="2146847181" r:id="rId51"/>
    <p:sldId id="2146847182" r:id="rId52"/>
    <p:sldId id="2146847173" r:id="rId53"/>
    <p:sldId id="323" r:id="rId54"/>
    <p:sldId id="2146847140" r:id="rId55"/>
    <p:sldId id="2146847141" r:id="rId56"/>
    <p:sldId id="378" r:id="rId57"/>
    <p:sldId id="2146847184" r:id="rId58"/>
    <p:sldId id="2146847185" r:id="rId59"/>
    <p:sldId id="2146847142" r:id="rId60"/>
    <p:sldId id="352" r:id="rId61"/>
    <p:sldId id="2146847186" r:id="rId62"/>
    <p:sldId id="2146847143" r:id="rId63"/>
    <p:sldId id="2146847144" r:id="rId64"/>
    <p:sldId id="353" r:id="rId65"/>
    <p:sldId id="2146847187" r:id="rId66"/>
    <p:sldId id="2146847145" r:id="rId67"/>
    <p:sldId id="354" r:id="rId68"/>
    <p:sldId id="2146847188" r:id="rId69"/>
    <p:sldId id="2146847189" r:id="rId70"/>
    <p:sldId id="2146847190" r:id="rId71"/>
    <p:sldId id="355" r:id="rId72"/>
    <p:sldId id="2146847183" r:id="rId73"/>
    <p:sldId id="2146847174" r:id="rId74"/>
    <p:sldId id="298" r:id="rId75"/>
    <p:sldId id="2146847147" r:id="rId76"/>
  </p:sldIdLst>
  <p:sldSz cx="12192000" cy="6858000"/>
  <p:notesSz cx="7010400" cy="9296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180A50-AF4C-F905-B4A0-979002CA5B32}" name="Adrian  Jundt" initials="AJ" userId="S::aj@nexplore.ch::b3c857f6-a81b-486b-a137-0457219e61e2" providerId="AD"/>
  <p188:author id="{22564751-3A60-7A0F-AB43-27C0F986FD90}" name="Birgit Schärer" initials="BS" userId="S::bis@nexplore.ch::bb5b9ec7-ef3a-4074-84ec-610ca468d60e" providerId="AD"/>
  <p188:author id="{04CAC975-7B23-3344-FC4D-652244EDC0F4}" name="Irina Becker" initials="" userId="S::ib@nexplore.ch::23578265-5504-4f8d-9563-0a7619fcc06f" providerId="AD"/>
  <p188:author id="{1D1AAE9E-32E1-CB3B-96D5-CD8BEEE25E23}" name="David Podolak" initials="DP" userId="S::dpo@nexplore.ch::b695eaed-1fea-44e9-a13a-23a31b382a81" providerId="AD"/>
  <p188:author id="{28BAADCC-FD03-24E7-4EDE-449B02BCDE39}" name="Podolak David ARMASUISSE" initials="DP" userId="S::david.podolak@ar.admin.ch::dc592420-d1d8-4be2-bd38-86d0891319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357"/>
    <a:srgbClr val="848E9A"/>
    <a:srgbClr val="CD3E47"/>
    <a:srgbClr val="E5E7ED"/>
    <a:srgbClr val="F1F4F7"/>
    <a:srgbClr val="F5F7FA"/>
    <a:srgbClr val="0095D6"/>
    <a:srgbClr val="334355"/>
    <a:srgbClr val="F0F4F7"/>
    <a:srgbClr val="EBE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0D2B95-A80A-4444-AEA7-F5159E4C3F12}" v="509" dt="2026-02-20T14:29:46.717"/>
  </p1510:revLst>
</p1510:revInfo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2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714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8/10/relationships/authors" Target="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82" Type="http://schemas.microsoft.com/office/2016/11/relationships/changesInfo" Target="changesInfos/changesInfo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Podolak" userId="b695eaed-1fea-44e9-a13a-23a31b382a81" providerId="ADAL" clId="{D1521092-65BA-48BC-8BA1-8FB5DF615BFA}"/>
    <pc:docChg chg="undo custSel addSld delSld modSld sldOrd">
      <pc:chgData name="David Podolak" userId="b695eaed-1fea-44e9-a13a-23a31b382a81" providerId="ADAL" clId="{D1521092-65BA-48BC-8BA1-8FB5DF615BFA}" dt="2026-02-20T14:29:40.105" v="3661" actId="20577"/>
      <pc:docMkLst>
        <pc:docMk/>
      </pc:docMkLst>
      <pc:sldChg chg="delSp modSp mod">
        <pc:chgData name="David Podolak" userId="b695eaed-1fea-44e9-a13a-23a31b382a81" providerId="ADAL" clId="{D1521092-65BA-48BC-8BA1-8FB5DF615BFA}" dt="2026-02-11T13:48:31.206" v="1943" actId="478"/>
        <pc:sldMkLst>
          <pc:docMk/>
          <pc:sldMk cId="3019353362" sldId="296"/>
        </pc:sldMkLst>
        <pc:spChg chg="mod">
          <ac:chgData name="David Podolak" userId="b695eaed-1fea-44e9-a13a-23a31b382a81" providerId="ADAL" clId="{D1521092-65BA-48BC-8BA1-8FB5DF615BFA}" dt="2026-02-11T13:48:28.594" v="1942" actId="27636"/>
          <ac:spMkLst>
            <pc:docMk/>
            <pc:sldMk cId="3019353362" sldId="296"/>
            <ac:spMk id="4" creationId="{D8E4E5E9-CE2C-C2A2-C911-A6AEB214B20F}"/>
          </ac:spMkLst>
        </pc:spChg>
      </pc:sldChg>
      <pc:sldChg chg="delSp modSp mod">
        <pc:chgData name="David Podolak" userId="b695eaed-1fea-44e9-a13a-23a31b382a81" providerId="ADAL" clId="{D1521092-65BA-48BC-8BA1-8FB5DF615BFA}" dt="2026-02-15T10:41:51.035" v="2294" actId="14100"/>
        <pc:sldMkLst>
          <pc:docMk/>
          <pc:sldMk cId="3719127626" sldId="300"/>
        </pc:sldMkLst>
        <pc:spChg chg="mod">
          <ac:chgData name="David Podolak" userId="b695eaed-1fea-44e9-a13a-23a31b382a81" providerId="ADAL" clId="{D1521092-65BA-48BC-8BA1-8FB5DF615BFA}" dt="2026-02-11T14:07:57.820" v="2053" actId="20577"/>
          <ac:spMkLst>
            <pc:docMk/>
            <pc:sldMk cId="3719127626" sldId="300"/>
            <ac:spMk id="4" creationId="{4DBDB430-D707-25D1-0299-9F192E9B2096}"/>
          </ac:spMkLst>
        </pc:spChg>
        <pc:picChg chg="mod">
          <ac:chgData name="David Podolak" userId="b695eaed-1fea-44e9-a13a-23a31b382a81" providerId="ADAL" clId="{D1521092-65BA-48BC-8BA1-8FB5DF615BFA}" dt="2026-02-15T10:41:51.035" v="2294" actId="14100"/>
          <ac:picMkLst>
            <pc:docMk/>
            <pc:sldMk cId="3719127626" sldId="300"/>
            <ac:picMk id="1026" creationId="{9DCA7F8E-2E7C-6F0D-C4F5-30578BB9E386}"/>
          </ac:picMkLst>
        </pc:picChg>
      </pc:sldChg>
      <pc:sldChg chg="ord">
        <pc:chgData name="David Podolak" userId="b695eaed-1fea-44e9-a13a-23a31b382a81" providerId="ADAL" clId="{D1521092-65BA-48BC-8BA1-8FB5DF615BFA}" dt="2026-02-20T13:52:33.715" v="3343"/>
        <pc:sldMkLst>
          <pc:docMk/>
          <pc:sldMk cId="1680188276" sldId="323"/>
        </pc:sldMkLst>
      </pc:sldChg>
      <pc:sldChg chg="ord">
        <pc:chgData name="David Podolak" userId="b695eaed-1fea-44e9-a13a-23a31b382a81" providerId="ADAL" clId="{D1521092-65BA-48BC-8BA1-8FB5DF615BFA}" dt="2026-02-11T13:48:19.295" v="1938"/>
        <pc:sldMkLst>
          <pc:docMk/>
          <pc:sldMk cId="922798072" sldId="325"/>
        </pc:sldMkLst>
      </pc:sldChg>
      <pc:sldChg chg="modSp mod ord">
        <pc:chgData name="David Podolak" userId="b695eaed-1fea-44e9-a13a-23a31b382a81" providerId="ADAL" clId="{D1521092-65BA-48BC-8BA1-8FB5DF615BFA}" dt="2026-02-20T12:57:28.575" v="3328" actId="171"/>
        <pc:sldMkLst>
          <pc:docMk/>
          <pc:sldMk cId="3159162318" sldId="326"/>
        </pc:sldMkLst>
        <pc:picChg chg="ord">
          <ac:chgData name="David Podolak" userId="b695eaed-1fea-44e9-a13a-23a31b382a81" providerId="ADAL" clId="{D1521092-65BA-48BC-8BA1-8FB5DF615BFA}" dt="2026-02-20T12:57:28.575" v="3328" actId="171"/>
          <ac:picMkLst>
            <pc:docMk/>
            <pc:sldMk cId="3159162318" sldId="326"/>
            <ac:picMk id="12" creationId="{B8DD2D0B-C1DB-FC6B-4C81-14D147468C6B}"/>
          </ac:picMkLst>
        </pc:picChg>
      </pc:sldChg>
      <pc:sldChg chg="del">
        <pc:chgData name="David Podolak" userId="b695eaed-1fea-44e9-a13a-23a31b382a81" providerId="ADAL" clId="{D1521092-65BA-48BC-8BA1-8FB5DF615BFA}" dt="2026-02-20T13:48:04.965" v="3329" actId="47"/>
        <pc:sldMkLst>
          <pc:docMk/>
          <pc:sldMk cId="820070760" sldId="333"/>
        </pc:sldMkLst>
      </pc:sldChg>
      <pc:sldChg chg="ord">
        <pc:chgData name="David Podolak" userId="b695eaed-1fea-44e9-a13a-23a31b382a81" providerId="ADAL" clId="{D1521092-65BA-48BC-8BA1-8FB5DF615BFA}" dt="2026-02-20T13:56:07.445" v="3474"/>
        <pc:sldMkLst>
          <pc:docMk/>
          <pc:sldMk cId="2998227689" sldId="336"/>
        </pc:sldMkLst>
      </pc:sldChg>
      <pc:sldChg chg="ord">
        <pc:chgData name="David Podolak" userId="b695eaed-1fea-44e9-a13a-23a31b382a81" providerId="ADAL" clId="{D1521092-65BA-48BC-8BA1-8FB5DF615BFA}" dt="2026-02-20T13:50:00.508" v="3336"/>
        <pc:sldMkLst>
          <pc:docMk/>
          <pc:sldMk cId="3035994851" sldId="337"/>
        </pc:sldMkLst>
      </pc:sldChg>
      <pc:sldChg chg="modSp mod">
        <pc:chgData name="David Podolak" userId="b695eaed-1fea-44e9-a13a-23a31b382a81" providerId="ADAL" clId="{D1521092-65BA-48BC-8BA1-8FB5DF615BFA}" dt="2026-02-15T10:45:21.531" v="2307" actId="1076"/>
        <pc:sldMkLst>
          <pc:docMk/>
          <pc:sldMk cId="1399659637" sldId="340"/>
        </pc:sldMkLst>
        <pc:graphicFrameChg chg="mod modGraphic">
          <ac:chgData name="David Podolak" userId="b695eaed-1fea-44e9-a13a-23a31b382a81" providerId="ADAL" clId="{D1521092-65BA-48BC-8BA1-8FB5DF615BFA}" dt="2026-02-15T10:45:21.531" v="2307" actId="1076"/>
          <ac:graphicFrameMkLst>
            <pc:docMk/>
            <pc:sldMk cId="1399659637" sldId="340"/>
            <ac:graphicFrameMk id="14" creationId="{DC5CAE4D-39F5-79BE-5A5B-D92FCF05196E}"/>
          </ac:graphicFrameMkLst>
        </pc:graphicFrameChg>
        <pc:picChg chg="mod">
          <ac:chgData name="David Podolak" userId="b695eaed-1fea-44e9-a13a-23a31b382a81" providerId="ADAL" clId="{D1521092-65BA-48BC-8BA1-8FB5DF615BFA}" dt="2026-02-15T10:45:01.055" v="2306" actId="1076"/>
          <ac:picMkLst>
            <pc:docMk/>
            <pc:sldMk cId="1399659637" sldId="340"/>
            <ac:picMk id="9" creationId="{5AEB53FF-AAFD-040F-F7B2-1A02925C1FEA}"/>
          </ac:picMkLst>
        </pc:picChg>
        <pc:picChg chg="mod">
          <ac:chgData name="David Podolak" userId="b695eaed-1fea-44e9-a13a-23a31b382a81" providerId="ADAL" clId="{D1521092-65BA-48BC-8BA1-8FB5DF615BFA}" dt="2026-02-15T10:45:21.531" v="2307" actId="1076"/>
          <ac:picMkLst>
            <pc:docMk/>
            <pc:sldMk cId="1399659637" sldId="340"/>
            <ac:picMk id="10" creationId="{2FD8D0EE-DEF4-B753-51F2-6513B56B4442}"/>
          </ac:picMkLst>
        </pc:picChg>
        <pc:picChg chg="mod">
          <ac:chgData name="David Podolak" userId="b695eaed-1fea-44e9-a13a-23a31b382a81" providerId="ADAL" clId="{D1521092-65BA-48BC-8BA1-8FB5DF615BFA}" dt="2026-02-15T10:45:21.531" v="2307" actId="1076"/>
          <ac:picMkLst>
            <pc:docMk/>
            <pc:sldMk cId="1399659637" sldId="340"/>
            <ac:picMk id="2050" creationId="{92E2D15A-F9E6-CF21-B034-B606BD23F5A2}"/>
          </ac:picMkLst>
        </pc:picChg>
        <pc:picChg chg="mod">
          <ac:chgData name="David Podolak" userId="b695eaed-1fea-44e9-a13a-23a31b382a81" providerId="ADAL" clId="{D1521092-65BA-48BC-8BA1-8FB5DF615BFA}" dt="2026-02-15T10:45:21.531" v="2307" actId="1076"/>
          <ac:picMkLst>
            <pc:docMk/>
            <pc:sldMk cId="1399659637" sldId="340"/>
            <ac:picMk id="2052" creationId="{EAA2EA05-D410-869F-A6FA-62269554C4AD}"/>
          </ac:picMkLst>
        </pc:picChg>
        <pc:picChg chg="mod">
          <ac:chgData name="David Podolak" userId="b695eaed-1fea-44e9-a13a-23a31b382a81" providerId="ADAL" clId="{D1521092-65BA-48BC-8BA1-8FB5DF615BFA}" dt="2026-02-15T10:45:21.531" v="2307" actId="1076"/>
          <ac:picMkLst>
            <pc:docMk/>
            <pc:sldMk cId="1399659637" sldId="340"/>
            <ac:picMk id="2054" creationId="{9B04B0BD-F505-1F4A-74C9-23FAC6C02F06}"/>
          </ac:picMkLst>
        </pc:picChg>
      </pc:sldChg>
      <pc:sldChg chg="addSp delSp modSp mod">
        <pc:chgData name="David Podolak" userId="b695eaed-1fea-44e9-a13a-23a31b382a81" providerId="ADAL" clId="{D1521092-65BA-48BC-8BA1-8FB5DF615BFA}" dt="2026-02-17T16:17:50.103" v="2897" actId="20577"/>
        <pc:sldMkLst>
          <pc:docMk/>
          <pc:sldMk cId="3543412521" sldId="342"/>
        </pc:sldMkLst>
        <pc:spChg chg="add mod">
          <ac:chgData name="David Podolak" userId="b695eaed-1fea-44e9-a13a-23a31b382a81" providerId="ADAL" clId="{D1521092-65BA-48BC-8BA1-8FB5DF615BFA}" dt="2026-02-17T10:10:47.548" v="2462" actId="14100"/>
          <ac:spMkLst>
            <pc:docMk/>
            <pc:sldMk cId="3543412521" sldId="342"/>
            <ac:spMk id="19" creationId="{9E07244D-27F7-0EC9-21A4-348692ADD745}"/>
          </ac:spMkLst>
        </pc:spChg>
        <pc:spChg chg="add mod">
          <ac:chgData name="David Podolak" userId="b695eaed-1fea-44e9-a13a-23a31b382a81" providerId="ADAL" clId="{D1521092-65BA-48BC-8BA1-8FB5DF615BFA}" dt="2026-02-17T16:17:50.103" v="2897" actId="20577"/>
          <ac:spMkLst>
            <pc:docMk/>
            <pc:sldMk cId="3543412521" sldId="342"/>
            <ac:spMk id="20" creationId="{58F297B6-9083-F129-F02F-F133DB5C1581}"/>
          </ac:spMkLst>
        </pc:spChg>
      </pc:sldChg>
      <pc:sldChg chg="addSp delSp modSp mod">
        <pc:chgData name="David Podolak" userId="b695eaed-1fea-44e9-a13a-23a31b382a81" providerId="ADAL" clId="{D1521092-65BA-48BC-8BA1-8FB5DF615BFA}" dt="2026-02-18T08:18:17.208" v="2902" actId="167"/>
        <pc:sldMkLst>
          <pc:docMk/>
          <pc:sldMk cId="3826264045" sldId="348"/>
        </pc:sldMkLst>
        <pc:spChg chg="add mod ord">
          <ac:chgData name="David Podolak" userId="b695eaed-1fea-44e9-a13a-23a31b382a81" providerId="ADAL" clId="{D1521092-65BA-48BC-8BA1-8FB5DF615BFA}" dt="2026-02-18T08:18:17.208" v="2902" actId="167"/>
          <ac:spMkLst>
            <pc:docMk/>
            <pc:sldMk cId="3826264045" sldId="348"/>
            <ac:spMk id="3" creationId="{8B39B5E4-9261-13F7-6392-2D53206C99C4}"/>
          </ac:spMkLst>
        </pc:spChg>
        <pc:spChg chg="mod">
          <ac:chgData name="David Podolak" userId="b695eaed-1fea-44e9-a13a-23a31b382a81" providerId="ADAL" clId="{D1521092-65BA-48BC-8BA1-8FB5DF615BFA}" dt="2026-02-17T13:42:44.960" v="2621" actId="207"/>
          <ac:spMkLst>
            <pc:docMk/>
            <pc:sldMk cId="3826264045" sldId="348"/>
            <ac:spMk id="6" creationId="{727A9AA2-5884-BEFF-AC57-82ED7E1EE573}"/>
          </ac:spMkLst>
        </pc:spChg>
      </pc:sldChg>
      <pc:sldChg chg="addSp delSp modSp mod">
        <pc:chgData name="David Podolak" userId="b695eaed-1fea-44e9-a13a-23a31b382a81" providerId="ADAL" clId="{D1521092-65BA-48BC-8BA1-8FB5DF615BFA}" dt="2026-02-20T12:45:39.541" v="3162" actId="5793"/>
        <pc:sldMkLst>
          <pc:docMk/>
          <pc:sldMk cId="671137804" sldId="350"/>
        </pc:sldMkLst>
        <pc:spChg chg="add del mod">
          <ac:chgData name="David Podolak" userId="b695eaed-1fea-44e9-a13a-23a31b382a81" providerId="ADAL" clId="{D1521092-65BA-48BC-8BA1-8FB5DF615BFA}" dt="2026-02-20T12:30:39.369" v="2997" actId="478"/>
          <ac:spMkLst>
            <pc:docMk/>
            <pc:sldMk cId="671137804" sldId="350"/>
            <ac:spMk id="2" creationId="{E690B5CE-978E-33D6-00B6-EB38841F334D}"/>
          </ac:spMkLst>
        </pc:spChg>
        <pc:spChg chg="mod">
          <ac:chgData name="David Podolak" userId="b695eaed-1fea-44e9-a13a-23a31b382a81" providerId="ADAL" clId="{D1521092-65BA-48BC-8BA1-8FB5DF615BFA}" dt="2026-02-20T12:45:39.541" v="3162" actId="5793"/>
          <ac:spMkLst>
            <pc:docMk/>
            <pc:sldMk cId="671137804" sldId="350"/>
            <ac:spMk id="4" creationId="{E8031B1A-D734-F337-0B59-5F9E580527AE}"/>
          </ac:spMkLst>
        </pc:spChg>
        <pc:spChg chg="mod">
          <ac:chgData name="David Podolak" userId="b695eaed-1fea-44e9-a13a-23a31b382a81" providerId="ADAL" clId="{D1521092-65BA-48BC-8BA1-8FB5DF615BFA}" dt="2026-02-17T14:30:54.604" v="2708" actId="20577"/>
          <ac:spMkLst>
            <pc:docMk/>
            <pc:sldMk cId="671137804" sldId="350"/>
            <ac:spMk id="5" creationId="{CBE43AD3-1630-D8B2-9800-336D7E964930}"/>
          </ac:spMkLst>
        </pc:spChg>
        <pc:spChg chg="add mod">
          <ac:chgData name="David Podolak" userId="b695eaed-1fea-44e9-a13a-23a31b382a81" providerId="ADAL" clId="{D1521092-65BA-48BC-8BA1-8FB5DF615BFA}" dt="2026-02-20T12:32:01.965" v="3014" actId="14100"/>
          <ac:spMkLst>
            <pc:docMk/>
            <pc:sldMk cId="671137804" sldId="350"/>
            <ac:spMk id="7" creationId="{689F780F-F560-3955-4E27-ACD3EE3589B9}"/>
          </ac:spMkLst>
        </pc:spChg>
        <pc:picChg chg="add del mod">
          <ac:chgData name="David Podolak" userId="b695eaed-1fea-44e9-a13a-23a31b382a81" providerId="ADAL" clId="{D1521092-65BA-48BC-8BA1-8FB5DF615BFA}" dt="2026-02-20T12:31:38.852" v="3011" actId="478"/>
          <ac:picMkLst>
            <pc:docMk/>
            <pc:sldMk cId="671137804" sldId="350"/>
            <ac:picMk id="8" creationId="{9AA457C6-744A-8A0F-BEAB-F90D6827393B}"/>
          </ac:picMkLst>
        </pc:picChg>
      </pc:sldChg>
      <pc:sldChg chg="del">
        <pc:chgData name="David Podolak" userId="b695eaed-1fea-44e9-a13a-23a31b382a81" providerId="ADAL" clId="{D1521092-65BA-48BC-8BA1-8FB5DF615BFA}" dt="2026-02-20T12:56:39.717" v="3321" actId="47"/>
        <pc:sldMkLst>
          <pc:docMk/>
          <pc:sldMk cId="2314927557" sldId="351"/>
        </pc:sldMkLst>
      </pc:sldChg>
      <pc:sldChg chg="delSp modSp mod">
        <pc:chgData name="David Podolak" userId="b695eaed-1fea-44e9-a13a-23a31b382a81" providerId="ADAL" clId="{D1521092-65BA-48BC-8BA1-8FB5DF615BFA}" dt="2026-02-11T12:45:09.580" v="1786" actId="1076"/>
        <pc:sldMkLst>
          <pc:docMk/>
          <pc:sldMk cId="2586444219" sldId="352"/>
        </pc:sldMkLst>
        <pc:picChg chg="mod">
          <ac:chgData name="David Podolak" userId="b695eaed-1fea-44e9-a13a-23a31b382a81" providerId="ADAL" clId="{D1521092-65BA-48BC-8BA1-8FB5DF615BFA}" dt="2026-02-11T12:45:09.580" v="1786" actId="1076"/>
          <ac:picMkLst>
            <pc:docMk/>
            <pc:sldMk cId="2586444219" sldId="352"/>
            <ac:picMk id="24" creationId="{39DE1AA3-AC51-8049-4B41-1B36F949F3B1}"/>
          </ac:picMkLst>
        </pc:picChg>
      </pc:sldChg>
      <pc:sldChg chg="delSp modSp mod">
        <pc:chgData name="David Podolak" userId="b695eaed-1fea-44e9-a13a-23a31b382a81" providerId="ADAL" clId="{D1521092-65BA-48BC-8BA1-8FB5DF615BFA}" dt="2026-02-11T12:45:58.917" v="1793" actId="1076"/>
        <pc:sldMkLst>
          <pc:docMk/>
          <pc:sldMk cId="827354284" sldId="353"/>
        </pc:sldMkLst>
      </pc:sldChg>
      <pc:sldChg chg="delSp modSp mod">
        <pc:chgData name="David Podolak" userId="b695eaed-1fea-44e9-a13a-23a31b382a81" providerId="ADAL" clId="{D1521092-65BA-48BC-8BA1-8FB5DF615BFA}" dt="2026-02-11T12:46:54.255" v="1800" actId="1076"/>
        <pc:sldMkLst>
          <pc:docMk/>
          <pc:sldMk cId="679910713" sldId="354"/>
        </pc:sldMkLst>
      </pc:sldChg>
      <pc:sldChg chg="delSp mod">
        <pc:chgData name="David Podolak" userId="b695eaed-1fea-44e9-a13a-23a31b382a81" providerId="ADAL" clId="{D1521092-65BA-48BC-8BA1-8FB5DF615BFA}" dt="2026-02-11T12:47:22.545" v="1806" actId="478"/>
        <pc:sldMkLst>
          <pc:docMk/>
          <pc:sldMk cId="1108754711" sldId="355"/>
        </pc:sldMkLst>
      </pc:sldChg>
      <pc:sldChg chg="del">
        <pc:chgData name="David Podolak" userId="b695eaed-1fea-44e9-a13a-23a31b382a81" providerId="ADAL" clId="{D1521092-65BA-48BC-8BA1-8FB5DF615BFA}" dt="2026-02-20T12:56:40.917" v="3322" actId="47"/>
        <pc:sldMkLst>
          <pc:docMk/>
          <pc:sldMk cId="2019454897" sldId="357"/>
        </pc:sldMkLst>
      </pc:sldChg>
      <pc:sldChg chg="modSp mod">
        <pc:chgData name="David Podolak" userId="b695eaed-1fea-44e9-a13a-23a31b382a81" providerId="ADAL" clId="{D1521092-65BA-48BC-8BA1-8FB5DF615BFA}" dt="2026-02-17T10:06:05.795" v="2354" actId="20577"/>
        <pc:sldMkLst>
          <pc:docMk/>
          <pc:sldMk cId="1979666556" sldId="359"/>
        </pc:sldMkLst>
        <pc:spChg chg="mod">
          <ac:chgData name="David Podolak" userId="b695eaed-1fea-44e9-a13a-23a31b382a81" providerId="ADAL" clId="{D1521092-65BA-48BC-8BA1-8FB5DF615BFA}" dt="2026-02-17T10:06:05.795" v="2354" actId="20577"/>
          <ac:spMkLst>
            <pc:docMk/>
            <pc:sldMk cId="1979666556" sldId="359"/>
            <ac:spMk id="20" creationId="{6485A110-DD8E-6E6B-83EF-95D199B3D03E}"/>
          </ac:spMkLst>
        </pc:spChg>
      </pc:sldChg>
      <pc:sldChg chg="del">
        <pc:chgData name="David Podolak" userId="b695eaed-1fea-44e9-a13a-23a31b382a81" providerId="ADAL" clId="{D1521092-65BA-48BC-8BA1-8FB5DF615BFA}" dt="2026-02-20T12:56:38.856" v="3320" actId="47"/>
        <pc:sldMkLst>
          <pc:docMk/>
          <pc:sldMk cId="1633040880" sldId="371"/>
        </pc:sldMkLst>
      </pc:sldChg>
      <pc:sldChg chg="modSp mod">
        <pc:chgData name="David Podolak" userId="b695eaed-1fea-44e9-a13a-23a31b382a81" providerId="ADAL" clId="{D1521092-65BA-48BC-8BA1-8FB5DF615BFA}" dt="2026-02-18T10:06:58.107" v="2939" actId="1076"/>
        <pc:sldMkLst>
          <pc:docMk/>
          <pc:sldMk cId="2458035841" sldId="372"/>
        </pc:sldMkLst>
        <pc:spChg chg="mod">
          <ac:chgData name="David Podolak" userId="b695eaed-1fea-44e9-a13a-23a31b382a81" providerId="ADAL" clId="{D1521092-65BA-48BC-8BA1-8FB5DF615BFA}" dt="2026-02-18T10:06:55.135" v="2938" actId="14100"/>
          <ac:spMkLst>
            <pc:docMk/>
            <pc:sldMk cId="2458035841" sldId="372"/>
            <ac:spMk id="12" creationId="{9BEAC247-4CEB-6429-27E1-93A01C035EF4}"/>
          </ac:spMkLst>
        </pc:spChg>
        <pc:picChg chg="mod">
          <ac:chgData name="David Podolak" userId="b695eaed-1fea-44e9-a13a-23a31b382a81" providerId="ADAL" clId="{D1521092-65BA-48BC-8BA1-8FB5DF615BFA}" dt="2026-02-18T10:06:58.107" v="2939" actId="1076"/>
          <ac:picMkLst>
            <pc:docMk/>
            <pc:sldMk cId="2458035841" sldId="372"/>
            <ac:picMk id="2050" creationId="{9F4AC004-DBD7-5BB8-6509-3ACF40128B1A}"/>
          </ac:picMkLst>
        </pc:picChg>
      </pc:sldChg>
      <pc:sldChg chg="addSp delSp modSp mod ord">
        <pc:chgData name="David Podolak" userId="b695eaed-1fea-44e9-a13a-23a31b382a81" providerId="ADAL" clId="{D1521092-65BA-48BC-8BA1-8FB5DF615BFA}" dt="2026-02-20T12:26:09.275" v="2956" actId="113"/>
        <pc:sldMkLst>
          <pc:docMk/>
          <pc:sldMk cId="3875087347" sldId="373"/>
        </pc:sldMkLst>
        <pc:spChg chg="mod">
          <ac:chgData name="David Podolak" userId="b695eaed-1fea-44e9-a13a-23a31b382a81" providerId="ADAL" clId="{D1521092-65BA-48BC-8BA1-8FB5DF615BFA}" dt="2026-02-20T12:26:09.275" v="2956" actId="113"/>
          <ac:spMkLst>
            <pc:docMk/>
            <pc:sldMk cId="3875087347" sldId="373"/>
            <ac:spMk id="4" creationId="{C035D634-6093-57A9-3B1C-F6404AA6423B}"/>
          </ac:spMkLst>
        </pc:spChg>
        <pc:picChg chg="add mod">
          <ac:chgData name="David Podolak" userId="b695eaed-1fea-44e9-a13a-23a31b382a81" providerId="ADAL" clId="{D1521092-65BA-48BC-8BA1-8FB5DF615BFA}" dt="2026-02-11T12:26:30.241" v="1709" actId="1076"/>
          <ac:picMkLst>
            <pc:docMk/>
            <pc:sldMk cId="3875087347" sldId="373"/>
            <ac:picMk id="8" creationId="{D0A900C0-FAB5-414E-D10E-CC19FC725BEE}"/>
          </ac:picMkLst>
        </pc:picChg>
      </pc:sldChg>
      <pc:sldChg chg="addSp delSp modSp mod">
        <pc:chgData name="David Podolak" userId="b695eaed-1fea-44e9-a13a-23a31b382a81" providerId="ADAL" clId="{D1521092-65BA-48BC-8BA1-8FB5DF615BFA}" dt="2026-02-11T14:40:06.653" v="2188" actId="14100"/>
        <pc:sldMkLst>
          <pc:docMk/>
          <pc:sldMk cId="1638307583" sldId="374"/>
        </pc:sldMkLst>
        <pc:spChg chg="mod">
          <ac:chgData name="David Podolak" userId="b695eaed-1fea-44e9-a13a-23a31b382a81" providerId="ADAL" clId="{D1521092-65BA-48BC-8BA1-8FB5DF615BFA}" dt="2026-02-11T11:01:14.798" v="1435" actId="13926"/>
          <ac:spMkLst>
            <pc:docMk/>
            <pc:sldMk cId="1638307583" sldId="374"/>
            <ac:spMk id="4" creationId="{AB120781-E14B-6335-DF24-F1F13B4C76C5}"/>
          </ac:spMkLst>
        </pc:spChg>
        <pc:spChg chg="mod">
          <ac:chgData name="David Podolak" userId="b695eaed-1fea-44e9-a13a-23a31b382a81" providerId="ADAL" clId="{D1521092-65BA-48BC-8BA1-8FB5DF615BFA}" dt="2026-02-11T12:15:23.023" v="1460" actId="20577"/>
          <ac:spMkLst>
            <pc:docMk/>
            <pc:sldMk cId="1638307583" sldId="374"/>
            <ac:spMk id="5" creationId="{BDC1938C-2A7C-06A4-5A56-07ACBA8D842D}"/>
          </ac:spMkLst>
        </pc:spChg>
        <pc:picChg chg="add mod">
          <ac:chgData name="David Podolak" userId="b695eaed-1fea-44e9-a13a-23a31b382a81" providerId="ADAL" clId="{D1521092-65BA-48BC-8BA1-8FB5DF615BFA}" dt="2026-02-11T14:39:50.405" v="2183" actId="1076"/>
          <ac:picMkLst>
            <pc:docMk/>
            <pc:sldMk cId="1638307583" sldId="374"/>
            <ac:picMk id="2" creationId="{FAFCDB06-C8E3-BA67-CCB0-C6AD8558C80D}"/>
          </ac:picMkLst>
        </pc:picChg>
        <pc:picChg chg="add mod">
          <ac:chgData name="David Podolak" userId="b695eaed-1fea-44e9-a13a-23a31b382a81" providerId="ADAL" clId="{D1521092-65BA-48BC-8BA1-8FB5DF615BFA}" dt="2026-02-11T14:40:06.653" v="2188" actId="14100"/>
          <ac:picMkLst>
            <pc:docMk/>
            <pc:sldMk cId="1638307583" sldId="374"/>
            <ac:picMk id="7" creationId="{E7306B5D-9A80-756F-793E-78E559F67CEE}"/>
          </ac:picMkLst>
        </pc:picChg>
      </pc:sldChg>
      <pc:sldChg chg="addSp delSp modSp mod">
        <pc:chgData name="David Podolak" userId="b695eaed-1fea-44e9-a13a-23a31b382a81" providerId="ADAL" clId="{D1521092-65BA-48BC-8BA1-8FB5DF615BFA}" dt="2026-02-11T14:40:47.071" v="2196" actId="14100"/>
        <pc:sldMkLst>
          <pc:docMk/>
          <pc:sldMk cId="3431024856" sldId="375"/>
        </pc:sldMkLst>
        <pc:picChg chg="add mod">
          <ac:chgData name="David Podolak" userId="b695eaed-1fea-44e9-a13a-23a31b382a81" providerId="ADAL" clId="{D1521092-65BA-48BC-8BA1-8FB5DF615BFA}" dt="2026-02-11T14:40:47.071" v="2196" actId="14100"/>
          <ac:picMkLst>
            <pc:docMk/>
            <pc:sldMk cId="3431024856" sldId="375"/>
            <ac:picMk id="2" creationId="{00614422-120B-0620-E1D6-40BCFEBDB95B}"/>
          </ac:picMkLst>
        </pc:picChg>
      </pc:sldChg>
      <pc:sldChg chg="addSp delSp modSp mod">
        <pc:chgData name="David Podolak" userId="b695eaed-1fea-44e9-a13a-23a31b382a81" providerId="ADAL" clId="{D1521092-65BA-48BC-8BA1-8FB5DF615BFA}" dt="2026-02-20T12:29:27.251" v="2987" actId="1076"/>
        <pc:sldMkLst>
          <pc:docMk/>
          <pc:sldMk cId="1532309091" sldId="376"/>
        </pc:sldMkLst>
        <pc:spChg chg="add mod">
          <ac:chgData name="David Podolak" userId="b695eaed-1fea-44e9-a13a-23a31b382a81" providerId="ADAL" clId="{D1521092-65BA-48BC-8BA1-8FB5DF615BFA}" dt="2026-02-20T12:29:10.313" v="2985" actId="1076"/>
          <ac:spMkLst>
            <pc:docMk/>
            <pc:sldMk cId="1532309091" sldId="376"/>
            <ac:spMk id="2" creationId="{C62B001E-CF42-045A-994B-A2B757C13D78}"/>
          </ac:spMkLst>
        </pc:spChg>
        <pc:spChg chg="mod">
          <ac:chgData name="David Podolak" userId="b695eaed-1fea-44e9-a13a-23a31b382a81" providerId="ADAL" clId="{D1521092-65BA-48BC-8BA1-8FB5DF615BFA}" dt="2026-02-20T12:29:20.825" v="2986" actId="1076"/>
          <ac:spMkLst>
            <pc:docMk/>
            <pc:sldMk cId="1532309091" sldId="376"/>
            <ac:spMk id="7" creationId="{06644E2E-69E9-2AB5-BB73-6F5980C47465}"/>
          </ac:spMkLst>
        </pc:spChg>
        <pc:spChg chg="mod">
          <ac:chgData name="David Podolak" userId="b695eaed-1fea-44e9-a13a-23a31b382a81" providerId="ADAL" clId="{D1521092-65BA-48BC-8BA1-8FB5DF615BFA}" dt="2026-02-20T12:29:27.251" v="2987" actId="1076"/>
          <ac:spMkLst>
            <pc:docMk/>
            <pc:sldMk cId="1532309091" sldId="376"/>
            <ac:spMk id="11" creationId="{E7DD8E25-6FB3-FA92-4408-4F28A9AD33DC}"/>
          </ac:spMkLst>
        </pc:spChg>
        <pc:spChg chg="del">
          <ac:chgData name="David Podolak" userId="b695eaed-1fea-44e9-a13a-23a31b382a81" providerId="ADAL" clId="{D1521092-65BA-48BC-8BA1-8FB5DF615BFA}" dt="2026-02-20T12:27:24.807" v="2962" actId="478"/>
          <ac:spMkLst>
            <pc:docMk/>
            <pc:sldMk cId="1532309091" sldId="376"/>
            <ac:spMk id="14" creationId="{7566E36E-977D-E333-B240-A0734DEE80A9}"/>
          </ac:spMkLst>
        </pc:spChg>
        <pc:spChg chg="del">
          <ac:chgData name="David Podolak" userId="b695eaed-1fea-44e9-a13a-23a31b382a81" providerId="ADAL" clId="{D1521092-65BA-48BC-8BA1-8FB5DF615BFA}" dt="2026-02-20T12:27:24.325" v="2961" actId="478"/>
          <ac:spMkLst>
            <pc:docMk/>
            <pc:sldMk cId="1532309091" sldId="376"/>
            <ac:spMk id="15" creationId="{9994162E-C34C-EC5C-A0B0-DC8786EB813A}"/>
          </ac:spMkLst>
        </pc:spChg>
        <pc:spChg chg="del">
          <ac:chgData name="David Podolak" userId="b695eaed-1fea-44e9-a13a-23a31b382a81" providerId="ADAL" clId="{D1521092-65BA-48BC-8BA1-8FB5DF615BFA}" dt="2026-02-20T12:27:23.690" v="2960" actId="478"/>
          <ac:spMkLst>
            <pc:docMk/>
            <pc:sldMk cId="1532309091" sldId="376"/>
            <ac:spMk id="16" creationId="{17153527-4749-D3DB-9783-CF08C5F498FE}"/>
          </ac:spMkLst>
        </pc:spChg>
        <pc:spChg chg="mod ord">
          <ac:chgData name="David Podolak" userId="b695eaed-1fea-44e9-a13a-23a31b382a81" providerId="ADAL" clId="{D1521092-65BA-48BC-8BA1-8FB5DF615BFA}" dt="2026-02-20T12:29:10.313" v="2985" actId="1076"/>
          <ac:spMkLst>
            <pc:docMk/>
            <pc:sldMk cId="1532309091" sldId="376"/>
            <ac:spMk id="17" creationId="{DBCBCA31-2CA9-EE4F-BAAA-0012779E53E0}"/>
          </ac:spMkLst>
        </pc:spChg>
        <pc:spChg chg="del">
          <ac:chgData name="David Podolak" userId="b695eaed-1fea-44e9-a13a-23a31b382a81" providerId="ADAL" clId="{D1521092-65BA-48BC-8BA1-8FB5DF615BFA}" dt="2026-02-20T12:28:06.385" v="2975" actId="478"/>
          <ac:spMkLst>
            <pc:docMk/>
            <pc:sldMk cId="1532309091" sldId="376"/>
            <ac:spMk id="20" creationId="{6950944F-0CE3-EFD6-A3B7-809586D768E9}"/>
          </ac:spMkLst>
        </pc:spChg>
        <pc:spChg chg="del">
          <ac:chgData name="David Podolak" userId="b695eaed-1fea-44e9-a13a-23a31b382a81" providerId="ADAL" clId="{D1521092-65BA-48BC-8BA1-8FB5DF615BFA}" dt="2026-02-20T12:28:07.146" v="2976" actId="478"/>
          <ac:spMkLst>
            <pc:docMk/>
            <pc:sldMk cId="1532309091" sldId="376"/>
            <ac:spMk id="25" creationId="{E1D30CD2-6D52-19BA-3A3F-7A1EE84948CA}"/>
          </ac:spMkLst>
        </pc:spChg>
        <pc:spChg chg="mod ord">
          <ac:chgData name="David Podolak" userId="b695eaed-1fea-44e9-a13a-23a31b382a81" providerId="ADAL" clId="{D1521092-65BA-48BC-8BA1-8FB5DF615BFA}" dt="2026-02-20T12:28:35.105" v="2981" actId="1076"/>
          <ac:spMkLst>
            <pc:docMk/>
            <pc:sldMk cId="1532309091" sldId="376"/>
            <ac:spMk id="26" creationId="{39AE1997-6CE4-EF74-C3AB-3BD4F427BEB9}"/>
          </ac:spMkLst>
        </pc:spChg>
        <pc:spChg chg="add mod">
          <ac:chgData name="David Podolak" userId="b695eaed-1fea-44e9-a13a-23a31b382a81" providerId="ADAL" clId="{D1521092-65BA-48BC-8BA1-8FB5DF615BFA}" dt="2026-02-20T12:29:10.313" v="2985" actId="1076"/>
          <ac:spMkLst>
            <pc:docMk/>
            <pc:sldMk cId="1532309091" sldId="376"/>
            <ac:spMk id="39" creationId="{C32E705F-C4EB-6C93-BCFF-9A95F4C630D7}"/>
          </ac:spMkLst>
        </pc:spChg>
        <pc:spChg chg="mod">
          <ac:chgData name="David Podolak" userId="b695eaed-1fea-44e9-a13a-23a31b382a81" providerId="ADAL" clId="{D1521092-65BA-48BC-8BA1-8FB5DF615BFA}" dt="2026-02-20T12:28:51.496" v="2984" actId="1076"/>
          <ac:spMkLst>
            <pc:docMk/>
            <pc:sldMk cId="1532309091" sldId="376"/>
            <ac:spMk id="40" creationId="{69ADF6C4-5F81-C63B-9BFC-6A280575CC5C}"/>
          </ac:spMkLst>
        </pc:spChg>
        <pc:spChg chg="add mod">
          <ac:chgData name="David Podolak" userId="b695eaed-1fea-44e9-a13a-23a31b382a81" providerId="ADAL" clId="{D1521092-65BA-48BC-8BA1-8FB5DF615BFA}" dt="2026-02-20T12:29:10.313" v="2985" actId="1076"/>
          <ac:spMkLst>
            <pc:docMk/>
            <pc:sldMk cId="1532309091" sldId="376"/>
            <ac:spMk id="42" creationId="{F1441121-020E-8E78-E323-1D5264778D0D}"/>
          </ac:spMkLst>
        </pc:spChg>
        <pc:spChg chg="add mod">
          <ac:chgData name="David Podolak" userId="b695eaed-1fea-44e9-a13a-23a31b382a81" providerId="ADAL" clId="{D1521092-65BA-48BC-8BA1-8FB5DF615BFA}" dt="2026-02-20T12:28:11.300" v="2977" actId="1076"/>
          <ac:spMkLst>
            <pc:docMk/>
            <pc:sldMk cId="1532309091" sldId="376"/>
            <ac:spMk id="43" creationId="{16803B83-6A97-7CA4-BFF0-5D1A2513330C}"/>
          </ac:spMkLst>
        </pc:spChg>
        <pc:spChg chg="add mod">
          <ac:chgData name="David Podolak" userId="b695eaed-1fea-44e9-a13a-23a31b382a81" providerId="ADAL" clId="{D1521092-65BA-48BC-8BA1-8FB5DF615BFA}" dt="2026-02-20T12:28:18.906" v="2979"/>
          <ac:spMkLst>
            <pc:docMk/>
            <pc:sldMk cId="1532309091" sldId="376"/>
            <ac:spMk id="45" creationId="{58182EA2-C54E-6AC4-5294-619A823DEE2C}"/>
          </ac:spMkLst>
        </pc:spChg>
        <pc:picChg chg="mod">
          <ac:chgData name="David Podolak" userId="b695eaed-1fea-44e9-a13a-23a31b382a81" providerId="ADAL" clId="{D1521092-65BA-48BC-8BA1-8FB5DF615BFA}" dt="2026-02-20T12:29:20.825" v="2986" actId="1076"/>
          <ac:picMkLst>
            <pc:docMk/>
            <pc:sldMk cId="1532309091" sldId="376"/>
            <ac:picMk id="10" creationId="{E4968F64-22FE-1322-D9A9-31C405331244}"/>
          </ac:picMkLst>
        </pc:picChg>
        <pc:picChg chg="mod">
          <ac:chgData name="David Podolak" userId="b695eaed-1fea-44e9-a13a-23a31b382a81" providerId="ADAL" clId="{D1521092-65BA-48BC-8BA1-8FB5DF615BFA}" dt="2026-02-20T12:29:27.251" v="2987" actId="1076"/>
          <ac:picMkLst>
            <pc:docMk/>
            <pc:sldMk cId="1532309091" sldId="376"/>
            <ac:picMk id="12" creationId="{25F24476-98B9-307B-00A6-5D90C75D1130}"/>
          </ac:picMkLst>
        </pc:picChg>
        <pc:picChg chg="mod">
          <ac:chgData name="David Podolak" userId="b695eaed-1fea-44e9-a13a-23a31b382a81" providerId="ADAL" clId="{D1521092-65BA-48BC-8BA1-8FB5DF615BFA}" dt="2026-02-20T12:29:10.313" v="2985" actId="1076"/>
          <ac:picMkLst>
            <pc:docMk/>
            <pc:sldMk cId="1532309091" sldId="376"/>
            <ac:picMk id="35" creationId="{7BAA21B2-85E1-BE93-FB3D-78C6752834A0}"/>
          </ac:picMkLst>
        </pc:picChg>
        <pc:picChg chg="mod">
          <ac:chgData name="David Podolak" userId="b695eaed-1fea-44e9-a13a-23a31b382a81" providerId="ADAL" clId="{D1521092-65BA-48BC-8BA1-8FB5DF615BFA}" dt="2026-02-20T12:28:51.496" v="2984" actId="1076"/>
          <ac:picMkLst>
            <pc:docMk/>
            <pc:sldMk cId="1532309091" sldId="376"/>
            <ac:picMk id="41" creationId="{8FF58087-1E25-BA01-FD18-0635EF364633}"/>
          </ac:picMkLst>
        </pc:picChg>
        <pc:cxnChg chg="mod">
          <ac:chgData name="David Podolak" userId="b695eaed-1fea-44e9-a13a-23a31b382a81" providerId="ADAL" clId="{D1521092-65BA-48BC-8BA1-8FB5DF615BFA}" dt="2026-02-20T12:29:10.313" v="2985" actId="1076"/>
          <ac:cxnSpMkLst>
            <pc:docMk/>
            <pc:sldMk cId="1532309091" sldId="376"/>
            <ac:cxnSpMk id="27" creationId="{A17B8BD9-532C-A25E-CAB7-B09397E5663A}"/>
          </ac:cxnSpMkLst>
        </pc:cxnChg>
        <pc:cxnChg chg="mod">
          <ac:chgData name="David Podolak" userId="b695eaed-1fea-44e9-a13a-23a31b382a81" providerId="ADAL" clId="{D1521092-65BA-48BC-8BA1-8FB5DF615BFA}" dt="2026-02-20T12:28:15.205" v="2978" actId="14100"/>
          <ac:cxnSpMkLst>
            <pc:docMk/>
            <pc:sldMk cId="1532309091" sldId="376"/>
            <ac:cxnSpMk id="30" creationId="{31A1E466-0755-A67F-688B-8A1E30FD29F4}"/>
          </ac:cxnSpMkLst>
        </pc:cxnChg>
      </pc:sldChg>
      <pc:sldChg chg="modSp mod">
        <pc:chgData name="David Podolak" userId="b695eaed-1fea-44e9-a13a-23a31b382a81" providerId="ADAL" clId="{D1521092-65BA-48BC-8BA1-8FB5DF615BFA}" dt="2026-02-20T12:30:19.098" v="2996" actId="20577"/>
        <pc:sldMkLst>
          <pc:docMk/>
          <pc:sldMk cId="3581824258" sldId="377"/>
        </pc:sldMkLst>
        <pc:spChg chg="mod">
          <ac:chgData name="David Podolak" userId="b695eaed-1fea-44e9-a13a-23a31b382a81" providerId="ADAL" clId="{D1521092-65BA-48BC-8BA1-8FB5DF615BFA}" dt="2026-02-20T12:29:46.726" v="2988" actId="20577"/>
          <ac:spMkLst>
            <pc:docMk/>
            <pc:sldMk cId="3581824258" sldId="377"/>
            <ac:spMk id="5" creationId="{47CE1885-2D99-E294-6AE8-4A6862BA62B8}"/>
          </ac:spMkLst>
        </pc:spChg>
        <pc:spChg chg="mod">
          <ac:chgData name="David Podolak" userId="b695eaed-1fea-44e9-a13a-23a31b382a81" providerId="ADAL" clId="{D1521092-65BA-48BC-8BA1-8FB5DF615BFA}" dt="2026-02-20T12:30:04.214" v="2989" actId="1076"/>
          <ac:spMkLst>
            <pc:docMk/>
            <pc:sldMk cId="3581824258" sldId="377"/>
            <ac:spMk id="8" creationId="{3563D5BB-8AEF-B2DB-428B-DF7A38290EB3}"/>
          </ac:spMkLst>
        </pc:spChg>
        <pc:spChg chg="mod">
          <ac:chgData name="David Podolak" userId="b695eaed-1fea-44e9-a13a-23a31b382a81" providerId="ADAL" clId="{D1521092-65BA-48BC-8BA1-8FB5DF615BFA}" dt="2026-02-20T12:30:04.214" v="2989" actId="1076"/>
          <ac:spMkLst>
            <pc:docMk/>
            <pc:sldMk cId="3581824258" sldId="377"/>
            <ac:spMk id="13" creationId="{9E68EA60-10B7-27E8-F525-78067306BF9C}"/>
          </ac:spMkLst>
        </pc:spChg>
        <pc:spChg chg="mod">
          <ac:chgData name="David Podolak" userId="b695eaed-1fea-44e9-a13a-23a31b382a81" providerId="ADAL" clId="{D1521092-65BA-48BC-8BA1-8FB5DF615BFA}" dt="2026-02-20T12:30:04.214" v="2989" actId="1076"/>
          <ac:spMkLst>
            <pc:docMk/>
            <pc:sldMk cId="3581824258" sldId="377"/>
            <ac:spMk id="18" creationId="{932D971A-097C-5927-DB0C-53AA255998E3}"/>
          </ac:spMkLst>
        </pc:spChg>
        <pc:spChg chg="mod">
          <ac:chgData name="David Podolak" userId="b695eaed-1fea-44e9-a13a-23a31b382a81" providerId="ADAL" clId="{D1521092-65BA-48BC-8BA1-8FB5DF615BFA}" dt="2026-02-20T12:30:04.214" v="2989" actId="1076"/>
          <ac:spMkLst>
            <pc:docMk/>
            <pc:sldMk cId="3581824258" sldId="377"/>
            <ac:spMk id="19" creationId="{75572141-456A-1DAE-3F9D-1926FC669A63}"/>
          </ac:spMkLst>
        </pc:spChg>
        <pc:spChg chg="mod">
          <ac:chgData name="David Podolak" userId="b695eaed-1fea-44e9-a13a-23a31b382a81" providerId="ADAL" clId="{D1521092-65BA-48BC-8BA1-8FB5DF615BFA}" dt="2026-02-20T12:30:04.214" v="2989" actId="1076"/>
          <ac:spMkLst>
            <pc:docMk/>
            <pc:sldMk cId="3581824258" sldId="377"/>
            <ac:spMk id="39" creationId="{E6543EBE-3F03-682A-4A67-88EFFC6A0E86}"/>
          </ac:spMkLst>
        </pc:spChg>
        <pc:spChg chg="mod">
          <ac:chgData name="David Podolak" userId="b695eaed-1fea-44e9-a13a-23a31b382a81" providerId="ADAL" clId="{D1521092-65BA-48BC-8BA1-8FB5DF615BFA}" dt="2026-02-20T12:30:04.214" v="2989" actId="1076"/>
          <ac:spMkLst>
            <pc:docMk/>
            <pc:sldMk cId="3581824258" sldId="377"/>
            <ac:spMk id="45" creationId="{69DE7CC7-2FBA-4A99-12B9-A55D62A90388}"/>
          </ac:spMkLst>
        </pc:spChg>
        <pc:spChg chg="mod">
          <ac:chgData name="David Podolak" userId="b695eaed-1fea-44e9-a13a-23a31b382a81" providerId="ADAL" clId="{D1521092-65BA-48BC-8BA1-8FB5DF615BFA}" dt="2026-02-20T12:30:19.098" v="2996" actId="20577"/>
          <ac:spMkLst>
            <pc:docMk/>
            <pc:sldMk cId="3581824258" sldId="377"/>
            <ac:spMk id="51" creationId="{D50E8043-02B0-1D0F-477A-B5610FECBCE5}"/>
          </ac:spMkLst>
        </pc:spChg>
        <pc:picChg chg="mod">
          <ac:chgData name="David Podolak" userId="b695eaed-1fea-44e9-a13a-23a31b382a81" providerId="ADAL" clId="{D1521092-65BA-48BC-8BA1-8FB5DF615BFA}" dt="2026-02-20T12:30:04.214" v="2989" actId="1076"/>
          <ac:picMkLst>
            <pc:docMk/>
            <pc:sldMk cId="3581824258" sldId="377"/>
            <ac:picMk id="33" creationId="{394FB9D7-D9EA-C35C-3563-AEE39B18D18F}"/>
          </ac:picMkLst>
        </pc:picChg>
        <pc:picChg chg="mod">
          <ac:chgData name="David Podolak" userId="b695eaed-1fea-44e9-a13a-23a31b382a81" providerId="ADAL" clId="{D1521092-65BA-48BC-8BA1-8FB5DF615BFA}" dt="2026-02-11T14:36:25.116" v="2139" actId="1076"/>
          <ac:picMkLst>
            <pc:docMk/>
            <pc:sldMk cId="3581824258" sldId="377"/>
            <ac:picMk id="36" creationId="{FBABCD05-3B34-D7B6-8C1F-61CB068E1EBD}"/>
          </ac:picMkLst>
        </pc:picChg>
        <pc:picChg chg="mod">
          <ac:chgData name="David Podolak" userId="b695eaed-1fea-44e9-a13a-23a31b382a81" providerId="ADAL" clId="{D1521092-65BA-48BC-8BA1-8FB5DF615BFA}" dt="2026-02-20T12:30:04.214" v="2989" actId="1076"/>
          <ac:picMkLst>
            <pc:docMk/>
            <pc:sldMk cId="3581824258" sldId="377"/>
            <ac:picMk id="37" creationId="{5614FC46-95AE-5D03-48D5-835796593D4A}"/>
          </ac:picMkLst>
        </pc:picChg>
        <pc:picChg chg="mod">
          <ac:chgData name="David Podolak" userId="b695eaed-1fea-44e9-a13a-23a31b382a81" providerId="ADAL" clId="{D1521092-65BA-48BC-8BA1-8FB5DF615BFA}" dt="2026-02-20T12:30:04.214" v="2989" actId="1076"/>
          <ac:picMkLst>
            <pc:docMk/>
            <pc:sldMk cId="3581824258" sldId="377"/>
            <ac:picMk id="42" creationId="{9D149C07-7100-646C-CA00-0EB05CEF1CF6}"/>
          </ac:picMkLst>
        </pc:picChg>
        <pc:picChg chg="mod">
          <ac:chgData name="David Podolak" userId="b695eaed-1fea-44e9-a13a-23a31b382a81" providerId="ADAL" clId="{D1521092-65BA-48BC-8BA1-8FB5DF615BFA}" dt="2026-02-20T12:30:04.214" v="2989" actId="1076"/>
          <ac:picMkLst>
            <pc:docMk/>
            <pc:sldMk cId="3581824258" sldId="377"/>
            <ac:picMk id="46" creationId="{9293B46A-862F-C639-3FF1-34DC847D4C46}"/>
          </ac:picMkLst>
        </pc:picChg>
        <pc:cxnChg chg="mod">
          <ac:chgData name="David Podolak" userId="b695eaed-1fea-44e9-a13a-23a31b382a81" providerId="ADAL" clId="{D1521092-65BA-48BC-8BA1-8FB5DF615BFA}" dt="2026-02-11T14:36:08.587" v="2127" actId="14100"/>
          <ac:cxnSpMkLst>
            <pc:docMk/>
            <pc:sldMk cId="3581824258" sldId="377"/>
            <ac:cxnSpMk id="28" creationId="{AE6CC23E-0368-4707-8AC0-4E28DDF973AA}"/>
          </ac:cxnSpMkLst>
        </pc:cxnChg>
        <pc:cxnChg chg="mod">
          <ac:chgData name="David Podolak" userId="b695eaed-1fea-44e9-a13a-23a31b382a81" providerId="ADAL" clId="{D1521092-65BA-48BC-8BA1-8FB5DF615BFA}" dt="2026-02-11T14:35:59.132" v="2123" actId="14100"/>
          <ac:cxnSpMkLst>
            <pc:docMk/>
            <pc:sldMk cId="3581824258" sldId="377"/>
            <ac:cxnSpMk id="29" creationId="{1A0F0511-3D39-DB1F-480A-C7BDB6064E97}"/>
          </ac:cxnSpMkLst>
        </pc:cxnChg>
        <pc:cxnChg chg="mod">
          <ac:chgData name="David Podolak" userId="b695eaed-1fea-44e9-a13a-23a31b382a81" providerId="ADAL" clId="{D1521092-65BA-48BC-8BA1-8FB5DF615BFA}" dt="2026-02-11T14:36:04.293" v="2125" actId="14100"/>
          <ac:cxnSpMkLst>
            <pc:docMk/>
            <pc:sldMk cId="3581824258" sldId="377"/>
            <ac:cxnSpMk id="47" creationId="{A852B8BD-B7B8-9028-E4D9-B28C728198D8}"/>
          </ac:cxnSpMkLst>
        </pc:cxnChg>
      </pc:sldChg>
      <pc:sldChg chg="delSp modSp mod">
        <pc:chgData name="David Podolak" userId="b695eaed-1fea-44e9-a13a-23a31b382a81" providerId="ADAL" clId="{D1521092-65BA-48BC-8BA1-8FB5DF615BFA}" dt="2026-02-11T12:44:00.819" v="1775" actId="1076"/>
        <pc:sldMkLst>
          <pc:docMk/>
          <pc:sldMk cId="4052660985" sldId="378"/>
        </pc:sldMkLst>
        <pc:picChg chg="mod">
          <ac:chgData name="David Podolak" userId="b695eaed-1fea-44e9-a13a-23a31b382a81" providerId="ADAL" clId="{D1521092-65BA-48BC-8BA1-8FB5DF615BFA}" dt="2026-02-11T12:43:58.200" v="1774" actId="1076"/>
          <ac:picMkLst>
            <pc:docMk/>
            <pc:sldMk cId="4052660985" sldId="378"/>
            <ac:picMk id="21" creationId="{5B3AF260-5B85-22C8-60DB-B0E99DFA2223}"/>
          </ac:picMkLst>
        </pc:picChg>
      </pc:sldChg>
      <pc:sldChg chg="modSp mod">
        <pc:chgData name="David Podolak" userId="b695eaed-1fea-44e9-a13a-23a31b382a81" providerId="ADAL" clId="{D1521092-65BA-48BC-8BA1-8FB5DF615BFA}" dt="2026-02-15T10:40:05.171" v="2290" actId="790"/>
        <pc:sldMkLst>
          <pc:docMk/>
          <pc:sldMk cId="305349162" sldId="2146847064"/>
        </pc:sldMkLst>
        <pc:spChg chg="mod">
          <ac:chgData name="David Podolak" userId="b695eaed-1fea-44e9-a13a-23a31b382a81" providerId="ADAL" clId="{D1521092-65BA-48BC-8BA1-8FB5DF615BFA}" dt="2026-02-15T10:40:05.171" v="2290" actId="790"/>
          <ac:spMkLst>
            <pc:docMk/>
            <pc:sldMk cId="305349162" sldId="2146847064"/>
            <ac:spMk id="4" creationId="{91C033C3-71C6-BC4D-D399-864265CB144B}"/>
          </ac:spMkLst>
        </pc:spChg>
      </pc:sldChg>
      <pc:sldChg chg="addSp delSp modSp mod">
        <pc:chgData name="David Podolak" userId="b695eaed-1fea-44e9-a13a-23a31b382a81" providerId="ADAL" clId="{D1521092-65BA-48BC-8BA1-8FB5DF615BFA}" dt="2026-02-11T13:45:32.185" v="1935" actId="478"/>
        <pc:sldMkLst>
          <pc:docMk/>
          <pc:sldMk cId="4290110023" sldId="2146847065"/>
        </pc:sldMkLst>
      </pc:sldChg>
      <pc:sldChg chg="modSp">
        <pc:chgData name="David Podolak" userId="b695eaed-1fea-44e9-a13a-23a31b382a81" providerId="ADAL" clId="{D1521092-65BA-48BC-8BA1-8FB5DF615BFA}" dt="2026-02-15T10:34:54.386" v="2237" actId="14100"/>
        <pc:sldMkLst>
          <pc:docMk/>
          <pc:sldMk cId="2269109084" sldId="2146847128"/>
        </pc:sldMkLst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2" creationId="{81C78E4B-D6BE-B250-473F-90ADF25A8D39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13" creationId="{395A2D53-E291-5DB2-19C8-474D4290A2CF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16" creationId="{E4D3520D-32BB-1D26-10B9-61C709E061EE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18" creationId="{C28EC676-5234-5E22-A79A-2B188D39C011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19" creationId="{ACB850E6-17CD-6CA0-AFB1-8DF79386632C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51" creationId="{73075BDE-3C9D-E5BF-5399-7D95C095C988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52" creationId="{FB75DFE5-ED50-F01C-3144-CCA37C028483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54" creationId="{9BE049FD-7BB6-2CDC-0169-95967B2F00AA}"/>
          </ac:spMkLst>
        </pc:spChg>
        <pc:spChg chg="mod">
          <ac:chgData name="David Podolak" userId="b695eaed-1fea-44e9-a13a-23a31b382a81" providerId="ADAL" clId="{D1521092-65BA-48BC-8BA1-8FB5DF615BFA}" dt="2026-02-15T10:34:54.386" v="2237" actId="14100"/>
          <ac:spMkLst>
            <pc:docMk/>
            <pc:sldMk cId="2269109084" sldId="2146847128"/>
            <ac:spMk id="56" creationId="{536B0672-F64A-FD40-BCFF-369B052A268A}"/>
          </ac:spMkLst>
        </pc:spChg>
      </pc:sldChg>
      <pc:sldChg chg="modSp mod">
        <pc:chgData name="David Podolak" userId="b695eaed-1fea-44e9-a13a-23a31b382a81" providerId="ADAL" clId="{D1521092-65BA-48BC-8BA1-8FB5DF615BFA}" dt="2026-02-11T10:16:36.637" v="3" actId="14100"/>
        <pc:sldMkLst>
          <pc:docMk/>
          <pc:sldMk cId="898258821" sldId="2146847130"/>
        </pc:sldMkLst>
        <pc:spChg chg="mod">
          <ac:chgData name="David Podolak" userId="b695eaed-1fea-44e9-a13a-23a31b382a81" providerId="ADAL" clId="{D1521092-65BA-48BC-8BA1-8FB5DF615BFA}" dt="2026-02-11T10:16:36.637" v="3" actId="14100"/>
          <ac:spMkLst>
            <pc:docMk/>
            <pc:sldMk cId="898258821" sldId="2146847130"/>
            <ac:spMk id="23" creationId="{00B42C04-E00D-14C9-07DF-B0C1402D7FF7}"/>
          </ac:spMkLst>
        </pc:spChg>
        <pc:spChg chg="mod">
          <ac:chgData name="David Podolak" userId="b695eaed-1fea-44e9-a13a-23a31b382a81" providerId="ADAL" clId="{D1521092-65BA-48BC-8BA1-8FB5DF615BFA}" dt="2026-02-11T10:16:27.889" v="2"/>
          <ac:spMkLst>
            <pc:docMk/>
            <pc:sldMk cId="898258821" sldId="2146847130"/>
            <ac:spMk id="24" creationId="{016F3A30-63A2-841D-9ED7-D350C4B1AE30}"/>
          </ac:spMkLst>
        </pc:spChg>
      </pc:sldChg>
      <pc:sldChg chg="delSp modSp mod">
        <pc:chgData name="David Podolak" userId="b695eaed-1fea-44e9-a13a-23a31b382a81" providerId="ADAL" clId="{D1521092-65BA-48BC-8BA1-8FB5DF615BFA}" dt="2026-02-15T10:38:17.686" v="2282" actId="20577"/>
        <pc:sldMkLst>
          <pc:docMk/>
          <pc:sldMk cId="3698298188" sldId="2146847131"/>
        </pc:sldMkLst>
        <pc:spChg chg="mod">
          <ac:chgData name="David Podolak" userId="b695eaed-1fea-44e9-a13a-23a31b382a81" providerId="ADAL" clId="{D1521092-65BA-48BC-8BA1-8FB5DF615BFA}" dt="2026-02-15T10:38:17.686" v="2282" actId="20577"/>
          <ac:spMkLst>
            <pc:docMk/>
            <pc:sldMk cId="3698298188" sldId="2146847131"/>
            <ac:spMk id="2" creationId="{7F5ED956-25DC-676F-9B52-431306AAB405}"/>
          </ac:spMkLst>
        </pc:spChg>
        <pc:spChg chg="mod">
          <ac:chgData name="David Podolak" userId="b695eaed-1fea-44e9-a13a-23a31b382a81" providerId="ADAL" clId="{D1521092-65BA-48BC-8BA1-8FB5DF615BFA}" dt="2026-02-15T10:37:35.866" v="2267" actId="255"/>
          <ac:spMkLst>
            <pc:docMk/>
            <pc:sldMk cId="3698298188" sldId="2146847131"/>
            <ac:spMk id="5" creationId="{FEE22338-8035-276C-D88D-858E3D9610D3}"/>
          </ac:spMkLst>
        </pc:spChg>
        <pc:spChg chg="mod">
          <ac:chgData name="David Podolak" userId="b695eaed-1fea-44e9-a13a-23a31b382a81" providerId="ADAL" clId="{D1521092-65BA-48BC-8BA1-8FB5DF615BFA}" dt="2026-02-15T10:37:11.952" v="2260" actId="14100"/>
          <ac:spMkLst>
            <pc:docMk/>
            <pc:sldMk cId="3698298188" sldId="2146847131"/>
            <ac:spMk id="6" creationId="{CA7D277B-FC7D-B015-11E1-AE489984677F}"/>
          </ac:spMkLst>
        </pc:spChg>
        <pc:spChg chg="mod">
          <ac:chgData name="David Podolak" userId="b695eaed-1fea-44e9-a13a-23a31b382a81" providerId="ADAL" clId="{D1521092-65BA-48BC-8BA1-8FB5DF615BFA}" dt="2026-02-15T10:37:35.866" v="2267" actId="255"/>
          <ac:spMkLst>
            <pc:docMk/>
            <pc:sldMk cId="3698298188" sldId="2146847131"/>
            <ac:spMk id="8" creationId="{3B3DCA13-B909-020D-4F98-8C19C3B486E8}"/>
          </ac:spMkLst>
        </pc:spChg>
        <pc:spChg chg="mod">
          <ac:chgData name="David Podolak" userId="b695eaed-1fea-44e9-a13a-23a31b382a81" providerId="ADAL" clId="{D1521092-65BA-48BC-8BA1-8FB5DF615BFA}" dt="2026-02-15T10:37:35.866" v="2267" actId="255"/>
          <ac:spMkLst>
            <pc:docMk/>
            <pc:sldMk cId="3698298188" sldId="2146847131"/>
            <ac:spMk id="9" creationId="{B34C4836-DC4B-6EB0-14D5-1CEC91CF5872}"/>
          </ac:spMkLst>
        </pc:spChg>
        <pc:spChg chg="mod">
          <ac:chgData name="David Podolak" userId="b695eaed-1fea-44e9-a13a-23a31b382a81" providerId="ADAL" clId="{D1521092-65BA-48BC-8BA1-8FB5DF615BFA}" dt="2026-02-15T10:36:22.061" v="2250" actId="255"/>
          <ac:spMkLst>
            <pc:docMk/>
            <pc:sldMk cId="3698298188" sldId="2146847131"/>
            <ac:spMk id="10" creationId="{7D16A01E-471B-880C-8A46-A8CBB632E6E1}"/>
          </ac:spMkLst>
        </pc:spChg>
        <pc:spChg chg="mod">
          <ac:chgData name="David Podolak" userId="b695eaed-1fea-44e9-a13a-23a31b382a81" providerId="ADAL" clId="{D1521092-65BA-48BC-8BA1-8FB5DF615BFA}" dt="2026-02-15T10:36:46.676" v="2253" actId="255"/>
          <ac:spMkLst>
            <pc:docMk/>
            <pc:sldMk cId="3698298188" sldId="2146847131"/>
            <ac:spMk id="17" creationId="{A7143DA3-DAAC-30E8-2534-84FEC460364A}"/>
          </ac:spMkLst>
        </pc:spChg>
      </pc:sldChg>
      <pc:sldChg chg="modSp del mod">
        <pc:chgData name="David Podolak" userId="b695eaed-1fea-44e9-a13a-23a31b382a81" providerId="ADAL" clId="{D1521092-65BA-48BC-8BA1-8FB5DF615BFA}" dt="2026-02-20T12:24:24.452" v="2940" actId="47"/>
        <pc:sldMkLst>
          <pc:docMk/>
          <pc:sldMk cId="492571525" sldId="2146847137"/>
        </pc:sldMkLst>
      </pc:sldChg>
      <pc:sldChg chg="addSp delSp modSp mod ord">
        <pc:chgData name="David Podolak" userId="b695eaed-1fea-44e9-a13a-23a31b382a81" providerId="ADAL" clId="{D1521092-65BA-48BC-8BA1-8FB5DF615BFA}" dt="2026-02-20T13:52:30.295" v="3341"/>
        <pc:sldMkLst>
          <pc:docMk/>
          <pc:sldMk cId="3747176729" sldId="2146847140"/>
        </pc:sldMkLst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7" creationId="{D532E3EF-6F74-A1DF-2E39-DFE63AD70FF4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9" creationId="{22F35D2C-9038-21F4-44C8-79906439F6C0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1" creationId="{B0062C42-8C38-530A-6BAE-5438AC790181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3" creationId="{DE1F6C07-C8A7-FDA6-259C-0B43FF99D15F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5" creationId="{FD361631-9753-06C0-7A2D-885A45573E65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6" creationId="{2E9DF804-23FC-6897-CE94-0BB2FDE3D5EB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7" creationId="{5C4FAD4D-EF22-0807-58B4-C00579C2A9D2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8" creationId="{6467FFDE-2F92-1ACE-05D9-60C4FC1D6B17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19" creationId="{26D6A740-A10C-0891-534B-96907FC673EC}"/>
          </ac:spMkLst>
        </pc:spChg>
        <pc:spChg chg="mod">
          <ac:chgData name="David Podolak" userId="b695eaed-1fea-44e9-a13a-23a31b382a81" providerId="ADAL" clId="{D1521092-65BA-48BC-8BA1-8FB5DF615BFA}" dt="2026-02-20T13:48:46.228" v="3330" actId="478"/>
          <ac:spMkLst>
            <pc:docMk/>
            <pc:sldMk cId="3747176729" sldId="2146847140"/>
            <ac:spMk id="20" creationId="{D0A1B2E5-7EC6-9F41-2BC5-0BE907ED1655}"/>
          </ac:spMkLst>
        </pc:spChg>
        <pc:picChg chg="add mod">
          <ac:chgData name="David Podolak" userId="b695eaed-1fea-44e9-a13a-23a31b382a81" providerId="ADAL" clId="{D1521092-65BA-48BC-8BA1-8FB5DF615BFA}" dt="2026-02-20T13:48:52.609" v="3332" actId="1076"/>
          <ac:picMkLst>
            <pc:docMk/>
            <pc:sldMk cId="3747176729" sldId="2146847140"/>
            <ac:picMk id="3" creationId="{AFC92098-4B0A-A08F-63D4-631EF655D2AF}"/>
          </ac:picMkLst>
        </pc:picChg>
      </pc:sldChg>
      <pc:sldChg chg="ord">
        <pc:chgData name="David Podolak" userId="b695eaed-1fea-44e9-a13a-23a31b382a81" providerId="ADAL" clId="{D1521092-65BA-48BC-8BA1-8FB5DF615BFA}" dt="2026-02-20T13:57:10.182" v="3500"/>
        <pc:sldMkLst>
          <pc:docMk/>
          <pc:sldMk cId="1713969686" sldId="2146847142"/>
        </pc:sldMkLst>
      </pc:sldChg>
      <pc:sldChg chg="ord">
        <pc:chgData name="David Podolak" userId="b695eaed-1fea-44e9-a13a-23a31b382a81" providerId="ADAL" clId="{D1521092-65BA-48BC-8BA1-8FB5DF615BFA}" dt="2026-02-20T13:57:45.386" v="3503"/>
        <pc:sldMkLst>
          <pc:docMk/>
          <pc:sldMk cId="3709969077" sldId="2146847144"/>
        </pc:sldMkLst>
      </pc:sldChg>
      <pc:sldChg chg="addSp modSp mod">
        <pc:chgData name="David Podolak" userId="b695eaed-1fea-44e9-a13a-23a31b382a81" providerId="ADAL" clId="{D1521092-65BA-48BC-8BA1-8FB5DF615BFA}" dt="2026-02-11T13:45:07.414" v="1934" actId="1076"/>
        <pc:sldMkLst>
          <pc:docMk/>
          <pc:sldMk cId="26628559" sldId="2146847147"/>
        </pc:sldMkLst>
        <pc:spChg chg="mod">
          <ac:chgData name="David Podolak" userId="b695eaed-1fea-44e9-a13a-23a31b382a81" providerId="ADAL" clId="{D1521092-65BA-48BC-8BA1-8FB5DF615BFA}" dt="2026-02-11T13:44:27.292" v="1931" actId="5793"/>
          <ac:spMkLst>
            <pc:docMk/>
            <pc:sldMk cId="26628559" sldId="2146847147"/>
            <ac:spMk id="3" creationId="{479A68E2-4FC9-6FBE-0A78-70A7733CC835}"/>
          </ac:spMkLst>
        </pc:spChg>
        <pc:picChg chg="add mod">
          <ac:chgData name="David Podolak" userId="b695eaed-1fea-44e9-a13a-23a31b382a81" providerId="ADAL" clId="{D1521092-65BA-48BC-8BA1-8FB5DF615BFA}" dt="2026-02-11T13:44:13.535" v="1866" actId="1076"/>
          <ac:picMkLst>
            <pc:docMk/>
            <pc:sldMk cId="26628559" sldId="2146847147"/>
            <ac:picMk id="7" creationId="{E1679A04-DE5B-0BA2-5970-DFFA920333EA}"/>
          </ac:picMkLst>
        </pc:picChg>
        <pc:picChg chg="add mod">
          <ac:chgData name="David Podolak" userId="b695eaed-1fea-44e9-a13a-23a31b382a81" providerId="ADAL" clId="{D1521092-65BA-48BC-8BA1-8FB5DF615BFA}" dt="2026-02-11T13:45:07.414" v="1934" actId="1076"/>
          <ac:picMkLst>
            <pc:docMk/>
            <pc:sldMk cId="26628559" sldId="2146847147"/>
            <ac:picMk id="8" creationId="{92FE6AC6-3131-2DC7-3D50-D1AD7EC46929}"/>
          </ac:picMkLst>
        </pc:picChg>
      </pc:sldChg>
      <pc:sldChg chg="addSp delSp modSp add mod">
        <pc:chgData name="David Podolak" userId="b695eaed-1fea-44e9-a13a-23a31b382a81" providerId="ADAL" clId="{D1521092-65BA-48BC-8BA1-8FB5DF615BFA}" dt="2026-02-11T11:00:55.058" v="1434" actId="1076"/>
        <pc:sldMkLst>
          <pc:docMk/>
          <pc:sldMk cId="3688191491" sldId="2146847149"/>
        </pc:sldMkLst>
        <pc:spChg chg="mod">
          <ac:chgData name="David Podolak" userId="b695eaed-1fea-44e9-a13a-23a31b382a81" providerId="ADAL" clId="{D1521092-65BA-48BC-8BA1-8FB5DF615BFA}" dt="2026-02-11T10:50:08.413" v="1305" actId="1076"/>
          <ac:spMkLst>
            <pc:docMk/>
            <pc:sldMk cId="3688191491" sldId="2146847149"/>
            <ac:spMk id="4" creationId="{EC2CE601-C7D0-C0E5-8687-4A91E7E5A385}"/>
          </ac:spMkLst>
        </pc:spChg>
        <pc:spChg chg="mod">
          <ac:chgData name="David Podolak" userId="b695eaed-1fea-44e9-a13a-23a31b382a81" providerId="ADAL" clId="{D1521092-65BA-48BC-8BA1-8FB5DF615BFA}" dt="2026-02-11T10:18:12.543" v="21" actId="20577"/>
          <ac:spMkLst>
            <pc:docMk/>
            <pc:sldMk cId="3688191491" sldId="2146847149"/>
            <ac:spMk id="5" creationId="{0093E846-DFA7-AD13-E14F-AAB39307D265}"/>
          </ac:spMkLst>
        </pc:spChg>
        <pc:picChg chg="add mod">
          <ac:chgData name="David Podolak" userId="b695eaed-1fea-44e9-a13a-23a31b382a81" providerId="ADAL" clId="{D1521092-65BA-48BC-8BA1-8FB5DF615BFA}" dt="2026-02-11T11:00:55.058" v="1434" actId="1076"/>
          <ac:picMkLst>
            <pc:docMk/>
            <pc:sldMk cId="3688191491" sldId="2146847149"/>
            <ac:picMk id="36" creationId="{85390948-ED1E-2D0D-1D6F-F2C06B1E7C51}"/>
          </ac:picMkLst>
        </pc:picChg>
        <pc:picChg chg="add mod">
          <ac:chgData name="David Podolak" userId="b695eaed-1fea-44e9-a13a-23a31b382a81" providerId="ADAL" clId="{D1521092-65BA-48BC-8BA1-8FB5DF615BFA}" dt="2026-02-11T11:00:50.146" v="1430" actId="1076"/>
          <ac:picMkLst>
            <pc:docMk/>
            <pc:sldMk cId="3688191491" sldId="2146847149"/>
            <ac:picMk id="43" creationId="{5BCE94F5-4E09-59EA-8246-BDBAAD2A0A02}"/>
          </ac:picMkLst>
        </pc:picChg>
      </pc:sldChg>
      <pc:sldChg chg="addSp delSp modSp add mod">
        <pc:chgData name="David Podolak" userId="b695eaed-1fea-44e9-a13a-23a31b382a81" providerId="ADAL" clId="{D1521092-65BA-48BC-8BA1-8FB5DF615BFA}" dt="2026-02-11T14:32:56.957" v="2072" actId="20577"/>
        <pc:sldMkLst>
          <pc:docMk/>
          <pc:sldMk cId="1452057017" sldId="2146847150"/>
        </pc:sldMkLst>
        <pc:spChg chg="mod">
          <ac:chgData name="David Podolak" userId="b695eaed-1fea-44e9-a13a-23a31b382a81" providerId="ADAL" clId="{D1521092-65BA-48BC-8BA1-8FB5DF615BFA}" dt="2026-02-11T14:32:56.957" v="2072" actId="20577"/>
          <ac:spMkLst>
            <pc:docMk/>
            <pc:sldMk cId="1452057017" sldId="2146847150"/>
            <ac:spMk id="4" creationId="{98E9AC8E-A8AE-314A-4567-8F59CE0BE419}"/>
          </ac:spMkLst>
        </pc:spChg>
        <pc:spChg chg="mod">
          <ac:chgData name="David Podolak" userId="b695eaed-1fea-44e9-a13a-23a31b382a81" providerId="ADAL" clId="{D1521092-65BA-48BC-8BA1-8FB5DF615BFA}" dt="2026-02-11T10:18:17.873" v="34" actId="20577"/>
          <ac:spMkLst>
            <pc:docMk/>
            <pc:sldMk cId="1452057017" sldId="2146847150"/>
            <ac:spMk id="5" creationId="{BEA7D570-818F-EE35-A0C4-9439525E3E3F}"/>
          </ac:spMkLst>
        </pc:spChg>
        <pc:spChg chg="add mod">
          <ac:chgData name="David Podolak" userId="b695eaed-1fea-44e9-a13a-23a31b382a81" providerId="ADAL" clId="{D1521092-65BA-48BC-8BA1-8FB5DF615BFA}" dt="2026-02-11T10:50:45.992" v="1308"/>
          <ac:spMkLst>
            <pc:docMk/>
            <pc:sldMk cId="1452057017" sldId="2146847150"/>
            <ac:spMk id="34" creationId="{230733AB-143C-FFF7-E4B3-C7A892909D2A}"/>
          </ac:spMkLst>
        </pc:spChg>
        <pc:picChg chg="add mod">
          <ac:chgData name="David Podolak" userId="b695eaed-1fea-44e9-a13a-23a31b382a81" providerId="ADAL" clId="{D1521092-65BA-48BC-8BA1-8FB5DF615BFA}" dt="2026-02-11T10:50:55.860" v="1313" actId="1076"/>
          <ac:picMkLst>
            <pc:docMk/>
            <pc:sldMk cId="1452057017" sldId="2146847150"/>
            <ac:picMk id="11" creationId="{90EAB31D-58B3-F8FD-F79D-7555DC2A182E}"/>
          </ac:picMkLst>
        </pc:picChg>
        <pc:picChg chg="add mod">
          <ac:chgData name="David Podolak" userId="b695eaed-1fea-44e9-a13a-23a31b382a81" providerId="ADAL" clId="{D1521092-65BA-48BC-8BA1-8FB5DF615BFA}" dt="2026-02-11T10:50:45.992" v="1308"/>
          <ac:picMkLst>
            <pc:docMk/>
            <pc:sldMk cId="1452057017" sldId="2146847150"/>
            <ac:picMk id="12" creationId="{590D57CD-77AD-526B-2925-DC827ABFC660}"/>
          </ac:picMkLst>
        </pc:picChg>
        <pc:picChg chg="add mod">
          <ac:chgData name="David Podolak" userId="b695eaed-1fea-44e9-a13a-23a31b382a81" providerId="ADAL" clId="{D1521092-65BA-48BC-8BA1-8FB5DF615BFA}" dt="2026-02-11T10:50:52.153" v="1309" actId="1076"/>
          <ac:picMkLst>
            <pc:docMk/>
            <pc:sldMk cId="1452057017" sldId="2146847150"/>
            <ac:picMk id="18" creationId="{5C280CCB-7127-E6EA-4008-FC0FB4F56DB1}"/>
          </ac:picMkLst>
        </pc:picChg>
        <pc:picChg chg="add mod">
          <ac:chgData name="David Podolak" userId="b695eaed-1fea-44e9-a13a-23a31b382a81" providerId="ADAL" clId="{D1521092-65BA-48BC-8BA1-8FB5DF615BFA}" dt="2026-02-11T10:51:07.850" v="1320" actId="1076"/>
          <ac:picMkLst>
            <pc:docMk/>
            <pc:sldMk cId="1452057017" sldId="2146847150"/>
            <ac:picMk id="20" creationId="{792B9B05-8DD1-2D8A-81EE-D62BAE1EFDF5}"/>
          </ac:picMkLst>
        </pc:picChg>
        <pc:picChg chg="add mod">
          <ac:chgData name="David Podolak" userId="b695eaed-1fea-44e9-a13a-23a31b382a81" providerId="ADAL" clId="{D1521092-65BA-48BC-8BA1-8FB5DF615BFA}" dt="2026-02-11T10:50:52.899" v="1310" actId="1076"/>
          <ac:picMkLst>
            <pc:docMk/>
            <pc:sldMk cId="1452057017" sldId="2146847150"/>
            <ac:picMk id="27" creationId="{EC115EDD-D143-376B-5DD5-5AD6A7B68622}"/>
          </ac:picMkLst>
        </pc:picChg>
        <pc:picChg chg="add mod">
          <ac:chgData name="David Podolak" userId="b695eaed-1fea-44e9-a13a-23a31b382a81" providerId="ADAL" clId="{D1521092-65BA-48BC-8BA1-8FB5DF615BFA}" dt="2026-02-11T10:50:45.992" v="1308"/>
          <ac:picMkLst>
            <pc:docMk/>
            <pc:sldMk cId="1452057017" sldId="2146847150"/>
            <ac:picMk id="33" creationId="{D18BC5BE-4EE8-7344-E12C-04FFA5F1B012}"/>
          </ac:picMkLst>
        </pc:picChg>
        <pc:picChg chg="add mod">
          <ac:chgData name="David Podolak" userId="b695eaed-1fea-44e9-a13a-23a31b382a81" providerId="ADAL" clId="{D1521092-65BA-48BC-8BA1-8FB5DF615BFA}" dt="2026-02-11T10:51:08.675" v="1321" actId="1076"/>
          <ac:picMkLst>
            <pc:docMk/>
            <pc:sldMk cId="1452057017" sldId="2146847150"/>
            <ac:picMk id="36" creationId="{E7C54BC9-31FB-A071-1E2F-3EFA37FDDA00}"/>
          </ac:picMkLst>
        </pc:picChg>
        <pc:picChg chg="add mod">
          <ac:chgData name="David Podolak" userId="b695eaed-1fea-44e9-a13a-23a31b382a81" providerId="ADAL" clId="{D1521092-65BA-48BC-8BA1-8FB5DF615BFA}" dt="2026-02-11T12:14:14.366" v="1439" actId="1076"/>
          <ac:picMkLst>
            <pc:docMk/>
            <pc:sldMk cId="1452057017" sldId="2146847150"/>
            <ac:picMk id="37" creationId="{8C437B71-E9FF-BA00-AA8E-6355878D13CD}"/>
          </ac:picMkLst>
        </pc:picChg>
        <pc:cxnChg chg="add mod">
          <ac:chgData name="David Podolak" userId="b695eaed-1fea-44e9-a13a-23a31b382a81" providerId="ADAL" clId="{D1521092-65BA-48BC-8BA1-8FB5DF615BFA}" dt="2026-02-11T10:50:45.992" v="1308"/>
          <ac:cxnSpMkLst>
            <pc:docMk/>
            <pc:sldMk cId="1452057017" sldId="2146847150"/>
            <ac:cxnSpMk id="35" creationId="{CA8676EB-19F6-C0E5-FEBE-356465065EAE}"/>
          </ac:cxnSpMkLst>
        </pc:cxnChg>
      </pc:sldChg>
      <pc:sldChg chg="addSp delSp modSp add del mod">
        <pc:chgData name="David Podolak" userId="b695eaed-1fea-44e9-a13a-23a31b382a81" providerId="ADAL" clId="{D1521092-65BA-48BC-8BA1-8FB5DF615BFA}" dt="2026-02-17T10:47:36.270" v="2545" actId="1076"/>
        <pc:sldMkLst>
          <pc:docMk/>
          <pc:sldMk cId="993677727" sldId="2146847151"/>
        </pc:sldMkLst>
        <pc:spChg chg="mod">
          <ac:chgData name="David Podolak" userId="b695eaed-1fea-44e9-a13a-23a31b382a81" providerId="ADAL" clId="{D1521092-65BA-48BC-8BA1-8FB5DF615BFA}" dt="2026-02-11T10:51:40.958" v="1325" actId="20577"/>
          <ac:spMkLst>
            <pc:docMk/>
            <pc:sldMk cId="993677727" sldId="2146847151"/>
            <ac:spMk id="4" creationId="{2A2D5C90-28D1-D96A-D8B1-8F16547A02EB}"/>
          </ac:spMkLst>
        </pc:spChg>
        <pc:spChg chg="mod">
          <ac:chgData name="David Podolak" userId="b695eaed-1fea-44e9-a13a-23a31b382a81" providerId="ADAL" clId="{D1521092-65BA-48BC-8BA1-8FB5DF615BFA}" dt="2026-02-11T10:18:21.324" v="40" actId="20577"/>
          <ac:spMkLst>
            <pc:docMk/>
            <pc:sldMk cId="993677727" sldId="2146847151"/>
            <ac:spMk id="5" creationId="{B83794AA-4EF6-74F9-269A-37F9104C5C77}"/>
          </ac:spMkLst>
        </pc:spChg>
        <pc:spChg chg="add mod">
          <ac:chgData name="David Podolak" userId="b695eaed-1fea-44e9-a13a-23a31b382a81" providerId="ADAL" clId="{D1521092-65BA-48BC-8BA1-8FB5DF615BFA}" dt="2026-02-17T10:47:01.319" v="2520" actId="1076"/>
          <ac:spMkLst>
            <pc:docMk/>
            <pc:sldMk cId="993677727" sldId="2146847151"/>
            <ac:spMk id="17" creationId="{3C086CD5-8FB1-6A1D-B475-E32FB9FC4A16}"/>
          </ac:spMkLst>
        </pc:spChg>
        <pc:spChg chg="add del mod">
          <ac:chgData name="David Podolak" userId="b695eaed-1fea-44e9-a13a-23a31b382a81" providerId="ADAL" clId="{D1521092-65BA-48BC-8BA1-8FB5DF615BFA}" dt="2026-02-17T10:44:55.112" v="2471" actId="14100"/>
          <ac:spMkLst>
            <pc:docMk/>
            <pc:sldMk cId="993677727" sldId="2146847151"/>
            <ac:spMk id="34" creationId="{5A177AE2-F445-FD5D-E29C-4E3579C7F3BF}"/>
          </ac:spMkLst>
        </pc:spChg>
        <pc:picChg chg="add mod">
          <ac:chgData name="David Podolak" userId="b695eaed-1fea-44e9-a13a-23a31b382a81" providerId="ADAL" clId="{D1521092-65BA-48BC-8BA1-8FB5DF615BFA}" dt="2026-02-17T10:45:15.589" v="2482" actId="1076"/>
          <ac:picMkLst>
            <pc:docMk/>
            <pc:sldMk cId="993677727" sldId="2146847151"/>
            <ac:picMk id="8" creationId="{083AA814-D238-937C-9279-24B7042F63F5}"/>
          </ac:picMkLst>
        </pc:picChg>
        <pc:picChg chg="add mod">
          <ac:chgData name="David Podolak" userId="b695eaed-1fea-44e9-a13a-23a31b382a81" providerId="ADAL" clId="{D1521092-65BA-48BC-8BA1-8FB5DF615BFA}" dt="2026-02-17T10:47:20.054" v="2538" actId="1076"/>
          <ac:picMkLst>
            <pc:docMk/>
            <pc:sldMk cId="993677727" sldId="2146847151"/>
            <ac:picMk id="12" creationId="{ECFC2A41-FC80-2318-1192-0A17B28EBEEE}"/>
          </ac:picMkLst>
        </pc:picChg>
        <pc:picChg chg="add mod">
          <ac:chgData name="David Podolak" userId="b695eaed-1fea-44e9-a13a-23a31b382a81" providerId="ADAL" clId="{D1521092-65BA-48BC-8BA1-8FB5DF615BFA}" dt="2026-02-17T10:47:19.140" v="2537" actId="1076"/>
          <ac:picMkLst>
            <pc:docMk/>
            <pc:sldMk cId="993677727" sldId="2146847151"/>
            <ac:picMk id="14" creationId="{55A31ABD-0161-E79A-5BD6-32D557B99D23}"/>
          </ac:picMkLst>
        </pc:picChg>
        <pc:picChg chg="add mod">
          <ac:chgData name="David Podolak" userId="b695eaed-1fea-44e9-a13a-23a31b382a81" providerId="ADAL" clId="{D1521092-65BA-48BC-8BA1-8FB5DF615BFA}" dt="2026-02-17T10:47:18.308" v="2536" actId="1076"/>
          <ac:picMkLst>
            <pc:docMk/>
            <pc:sldMk cId="993677727" sldId="2146847151"/>
            <ac:picMk id="15" creationId="{8AEE5A18-F902-A099-B887-C56F2AC156B0}"/>
          </ac:picMkLst>
        </pc:picChg>
        <pc:picChg chg="add mod">
          <ac:chgData name="David Podolak" userId="b695eaed-1fea-44e9-a13a-23a31b382a81" providerId="ADAL" clId="{D1521092-65BA-48BC-8BA1-8FB5DF615BFA}" dt="2026-02-17T10:47:01.319" v="2520" actId="1076"/>
          <ac:picMkLst>
            <pc:docMk/>
            <pc:sldMk cId="993677727" sldId="2146847151"/>
            <ac:picMk id="16" creationId="{0220ABF6-8342-4FEB-230D-28FA634B81C8}"/>
          </ac:picMkLst>
        </pc:picChg>
        <pc:picChg chg="add mod">
          <ac:chgData name="David Podolak" userId="b695eaed-1fea-44e9-a13a-23a31b382a81" providerId="ADAL" clId="{D1521092-65BA-48BC-8BA1-8FB5DF615BFA}" dt="2026-02-17T10:47:34.791" v="2544" actId="1076"/>
          <ac:picMkLst>
            <pc:docMk/>
            <pc:sldMk cId="993677727" sldId="2146847151"/>
            <ac:picMk id="19" creationId="{9FB7B1D3-5F7B-057B-85C5-BDF103BEFB7B}"/>
          </ac:picMkLst>
        </pc:picChg>
        <pc:picChg chg="add mod">
          <ac:chgData name="David Podolak" userId="b695eaed-1fea-44e9-a13a-23a31b382a81" providerId="ADAL" clId="{D1521092-65BA-48BC-8BA1-8FB5DF615BFA}" dt="2026-02-17T10:47:36.270" v="2545" actId="1076"/>
          <ac:picMkLst>
            <pc:docMk/>
            <pc:sldMk cId="993677727" sldId="2146847151"/>
            <ac:picMk id="21" creationId="{0A3EEB45-9DE9-B63A-2B4D-B7C35D28B253}"/>
          </ac:picMkLst>
        </pc:picChg>
        <pc:picChg chg="add mod">
          <ac:chgData name="David Podolak" userId="b695eaed-1fea-44e9-a13a-23a31b382a81" providerId="ADAL" clId="{D1521092-65BA-48BC-8BA1-8FB5DF615BFA}" dt="2026-02-17T10:47:34.116" v="2543" actId="1076"/>
          <ac:picMkLst>
            <pc:docMk/>
            <pc:sldMk cId="993677727" sldId="2146847151"/>
            <ac:picMk id="23" creationId="{2001187E-89B9-9142-4462-2ED8D86C54E2}"/>
          </ac:picMkLst>
        </pc:picChg>
        <pc:picChg chg="add del mod">
          <ac:chgData name="David Podolak" userId="b695eaed-1fea-44e9-a13a-23a31b382a81" providerId="ADAL" clId="{D1521092-65BA-48BC-8BA1-8FB5DF615BFA}" dt="2026-02-17T10:47:20.904" v="2539" actId="1076"/>
          <ac:picMkLst>
            <pc:docMk/>
            <pc:sldMk cId="993677727" sldId="2146847151"/>
            <ac:picMk id="36" creationId="{32484320-43A1-2846-62B2-A3767D5A3D4F}"/>
          </ac:picMkLst>
        </pc:picChg>
        <pc:cxnChg chg="add mod">
          <ac:chgData name="David Podolak" userId="b695eaed-1fea-44e9-a13a-23a31b382a81" providerId="ADAL" clId="{D1521092-65BA-48BC-8BA1-8FB5DF615BFA}" dt="2026-02-17T10:47:01.319" v="2520" actId="1076"/>
          <ac:cxnSpMkLst>
            <pc:docMk/>
            <pc:sldMk cId="993677727" sldId="2146847151"/>
            <ac:cxnSpMk id="18" creationId="{74ACBC6C-A0BC-30A0-408B-F06D5EF80965}"/>
          </ac:cxnSpMkLst>
        </pc:cxnChg>
        <pc:cxnChg chg="add del mod">
          <ac:chgData name="David Podolak" userId="b695eaed-1fea-44e9-a13a-23a31b382a81" providerId="ADAL" clId="{D1521092-65BA-48BC-8BA1-8FB5DF615BFA}" dt="2026-02-17T10:45:15.589" v="2482" actId="1076"/>
          <ac:cxnSpMkLst>
            <pc:docMk/>
            <pc:sldMk cId="993677727" sldId="2146847151"/>
            <ac:cxnSpMk id="35" creationId="{B276C48D-A964-34E4-38DA-2FC66FAC85DA}"/>
          </ac:cxnSpMkLst>
        </pc:cxnChg>
      </pc:sldChg>
      <pc:sldChg chg="addSp delSp modSp add mod">
        <pc:chgData name="David Podolak" userId="b695eaed-1fea-44e9-a13a-23a31b382a81" providerId="ADAL" clId="{D1521092-65BA-48BC-8BA1-8FB5DF615BFA}" dt="2026-02-17T10:49:16.020" v="2561" actId="1076"/>
        <pc:sldMkLst>
          <pc:docMk/>
          <pc:sldMk cId="4141504036" sldId="2146847152"/>
        </pc:sldMkLst>
        <pc:spChg chg="mod">
          <ac:chgData name="David Podolak" userId="b695eaed-1fea-44e9-a13a-23a31b382a81" providerId="ADAL" clId="{D1521092-65BA-48BC-8BA1-8FB5DF615BFA}" dt="2026-02-11T10:29:10.811" v="1228" actId="20577"/>
          <ac:spMkLst>
            <pc:docMk/>
            <pc:sldMk cId="4141504036" sldId="2146847152"/>
            <ac:spMk id="4" creationId="{121A89E6-D156-11B8-6E5D-5D4BAB601602}"/>
          </ac:spMkLst>
        </pc:spChg>
        <pc:spChg chg="mod">
          <ac:chgData name="David Podolak" userId="b695eaed-1fea-44e9-a13a-23a31b382a81" providerId="ADAL" clId="{D1521092-65BA-48BC-8BA1-8FB5DF615BFA}" dt="2026-02-11T10:18:52.064" v="90" actId="20577"/>
          <ac:spMkLst>
            <pc:docMk/>
            <pc:sldMk cId="4141504036" sldId="2146847152"/>
            <ac:spMk id="5" creationId="{AE4BE8F9-4245-1EB9-1A91-CB9DD2C3F0A0}"/>
          </ac:spMkLst>
        </pc:spChg>
        <pc:spChg chg="add mod">
          <ac:chgData name="David Podolak" userId="b695eaed-1fea-44e9-a13a-23a31b382a81" providerId="ADAL" clId="{D1521092-65BA-48BC-8BA1-8FB5DF615BFA}" dt="2026-02-17T10:48:56.897" v="2557" actId="1076"/>
          <ac:spMkLst>
            <pc:docMk/>
            <pc:sldMk cId="4141504036" sldId="2146847152"/>
            <ac:spMk id="12" creationId="{EE8073F4-2CFF-18A3-8BBF-FA00A31FA614}"/>
          </ac:spMkLst>
        </pc:spChg>
        <pc:spChg chg="add mod">
          <ac:chgData name="David Podolak" userId="b695eaed-1fea-44e9-a13a-23a31b382a81" providerId="ADAL" clId="{D1521092-65BA-48BC-8BA1-8FB5DF615BFA}" dt="2026-02-17T10:48:25.014" v="2549" actId="14100"/>
          <ac:spMkLst>
            <pc:docMk/>
            <pc:sldMk cId="4141504036" sldId="2146847152"/>
            <ac:spMk id="39" creationId="{0DC0CFAB-C7FE-9CA1-936D-69F5033E2AF7}"/>
          </ac:spMkLst>
        </pc:spChg>
        <pc:spChg chg="add mod">
          <ac:chgData name="David Podolak" userId="b695eaed-1fea-44e9-a13a-23a31b382a81" providerId="ADAL" clId="{D1521092-65BA-48BC-8BA1-8FB5DF615BFA}" dt="2026-02-11T12:13:52.273" v="1436" actId="1076"/>
          <ac:spMkLst>
            <pc:docMk/>
            <pc:sldMk cId="4141504036" sldId="2146847152"/>
            <ac:spMk id="42" creationId="{D8A42C01-03D7-4523-A9A7-0B2552B69EF7}"/>
          </ac:spMkLst>
        </pc:spChg>
        <pc:spChg chg="add mod">
          <ac:chgData name="David Podolak" userId="b695eaed-1fea-44e9-a13a-23a31b382a81" providerId="ADAL" clId="{D1521092-65BA-48BC-8BA1-8FB5DF615BFA}" dt="2026-02-11T14:38:19.731" v="2167" actId="1076"/>
          <ac:spMkLst>
            <pc:docMk/>
            <pc:sldMk cId="4141504036" sldId="2146847152"/>
            <ac:spMk id="43" creationId="{89F5B312-0FE2-2D09-B316-3727CC49F239}"/>
          </ac:spMkLst>
        </pc:spChg>
        <pc:picChg chg="add mod">
          <ac:chgData name="David Podolak" userId="b695eaed-1fea-44e9-a13a-23a31b382a81" providerId="ADAL" clId="{D1521092-65BA-48BC-8BA1-8FB5DF615BFA}" dt="2026-02-11T12:13:52.273" v="1436" actId="1076"/>
          <ac:picMkLst>
            <pc:docMk/>
            <pc:sldMk cId="4141504036" sldId="2146847152"/>
            <ac:picMk id="8" creationId="{31737EE2-2755-6033-CB45-CC2D9773454F}"/>
          </ac:picMkLst>
        </pc:picChg>
        <pc:picChg chg="add mod">
          <ac:chgData name="David Podolak" userId="b695eaed-1fea-44e9-a13a-23a31b382a81" providerId="ADAL" clId="{D1521092-65BA-48BC-8BA1-8FB5DF615BFA}" dt="2026-02-11T12:13:52.273" v="1436" actId="1076"/>
          <ac:picMkLst>
            <pc:docMk/>
            <pc:sldMk cId="4141504036" sldId="2146847152"/>
            <ac:picMk id="10" creationId="{1E56348B-7196-D069-D4AF-6CD623B242B7}"/>
          </ac:picMkLst>
        </pc:picChg>
        <pc:picChg chg="add mod">
          <ac:chgData name="David Podolak" userId="b695eaed-1fea-44e9-a13a-23a31b382a81" providerId="ADAL" clId="{D1521092-65BA-48BC-8BA1-8FB5DF615BFA}" dt="2026-02-11T14:38:17.004" v="2166" actId="1076"/>
          <ac:picMkLst>
            <pc:docMk/>
            <pc:sldMk cId="4141504036" sldId="2146847152"/>
            <ac:picMk id="11" creationId="{4440518D-B76E-E013-1D58-2BA929ADCE31}"/>
          </ac:picMkLst>
        </pc:picChg>
        <pc:picChg chg="add mod">
          <ac:chgData name="David Podolak" userId="b695eaed-1fea-44e9-a13a-23a31b382a81" providerId="ADAL" clId="{D1521092-65BA-48BC-8BA1-8FB5DF615BFA}" dt="2026-02-11T14:38:24.122" v="2170" actId="1076"/>
          <ac:picMkLst>
            <pc:docMk/>
            <pc:sldMk cId="4141504036" sldId="2146847152"/>
            <ac:picMk id="33" creationId="{6E27AB58-C032-E1D1-9149-EB40D38AC354}"/>
          </ac:picMkLst>
        </pc:picChg>
        <pc:picChg chg="add mod">
          <ac:chgData name="David Podolak" userId="b695eaed-1fea-44e9-a13a-23a31b382a81" providerId="ADAL" clId="{D1521092-65BA-48BC-8BA1-8FB5DF615BFA}" dt="2026-02-11T14:39:01.563" v="2176" actId="1076"/>
          <ac:picMkLst>
            <pc:docMk/>
            <pc:sldMk cId="4141504036" sldId="2146847152"/>
            <ac:picMk id="34" creationId="{CEB6AE49-4575-1ED1-4597-5CC72FE80BDF}"/>
          </ac:picMkLst>
        </pc:picChg>
        <pc:picChg chg="add mod">
          <ac:chgData name="David Podolak" userId="b695eaed-1fea-44e9-a13a-23a31b382a81" providerId="ADAL" clId="{D1521092-65BA-48BC-8BA1-8FB5DF615BFA}" dt="2026-02-11T12:13:52.273" v="1436" actId="1076"/>
          <ac:picMkLst>
            <pc:docMk/>
            <pc:sldMk cId="4141504036" sldId="2146847152"/>
            <ac:picMk id="35" creationId="{9D26CC19-76B4-D51F-2A4C-3D4B74796817}"/>
          </ac:picMkLst>
        </pc:picChg>
        <pc:picChg chg="add mod">
          <ac:chgData name="David Podolak" userId="b695eaed-1fea-44e9-a13a-23a31b382a81" providerId="ADAL" clId="{D1521092-65BA-48BC-8BA1-8FB5DF615BFA}" dt="2026-02-11T14:38:58.414" v="2175" actId="1076"/>
          <ac:picMkLst>
            <pc:docMk/>
            <pc:sldMk cId="4141504036" sldId="2146847152"/>
            <ac:picMk id="36" creationId="{993B218D-F5CA-0B2E-F104-953EECB26A2E}"/>
          </ac:picMkLst>
        </pc:picChg>
        <pc:picChg chg="add mod">
          <ac:chgData name="David Podolak" userId="b695eaed-1fea-44e9-a13a-23a31b382a81" providerId="ADAL" clId="{D1521092-65BA-48BC-8BA1-8FB5DF615BFA}" dt="2026-02-17T10:48:58.171" v="2558" actId="1076"/>
          <ac:picMkLst>
            <pc:docMk/>
            <pc:sldMk cId="4141504036" sldId="2146847152"/>
            <ac:picMk id="37" creationId="{24AE7E9C-C383-E517-D838-C4C83B448661}"/>
          </ac:picMkLst>
        </pc:picChg>
        <pc:picChg chg="add mod">
          <ac:chgData name="David Podolak" userId="b695eaed-1fea-44e9-a13a-23a31b382a81" providerId="ADAL" clId="{D1521092-65BA-48BC-8BA1-8FB5DF615BFA}" dt="2026-02-17T10:49:16.020" v="2561" actId="1076"/>
          <ac:picMkLst>
            <pc:docMk/>
            <pc:sldMk cId="4141504036" sldId="2146847152"/>
            <ac:picMk id="38" creationId="{AC66861C-C4B6-0AA2-9228-4FA1AA165364}"/>
          </ac:picMkLst>
        </pc:picChg>
        <pc:cxnChg chg="add mod">
          <ac:chgData name="David Podolak" userId="b695eaed-1fea-44e9-a13a-23a31b382a81" providerId="ADAL" clId="{D1521092-65BA-48BC-8BA1-8FB5DF615BFA}" dt="2026-02-17T10:49:16.020" v="2561" actId="1076"/>
          <ac:cxnSpMkLst>
            <pc:docMk/>
            <pc:sldMk cId="4141504036" sldId="2146847152"/>
            <ac:cxnSpMk id="14" creationId="{70ED819D-6870-71E7-7251-E22F5B92D125}"/>
          </ac:cxnSpMkLst>
        </pc:cxnChg>
        <pc:cxnChg chg="add mod">
          <ac:chgData name="David Podolak" userId="b695eaed-1fea-44e9-a13a-23a31b382a81" providerId="ADAL" clId="{D1521092-65BA-48BC-8BA1-8FB5DF615BFA}" dt="2026-02-11T10:53:58.837" v="1363" actId="13822"/>
          <ac:cxnSpMkLst>
            <pc:docMk/>
            <pc:sldMk cId="4141504036" sldId="2146847152"/>
            <ac:cxnSpMk id="18" creationId="{D0AB12F3-D2E3-F0B5-B9D4-FC90E8028A1A}"/>
          </ac:cxnSpMkLst>
        </pc:cxnChg>
        <pc:cxnChg chg="add mod">
          <ac:chgData name="David Podolak" userId="b695eaed-1fea-44e9-a13a-23a31b382a81" providerId="ADAL" clId="{D1521092-65BA-48BC-8BA1-8FB5DF615BFA}" dt="2026-02-11T14:38:17.004" v="2166" actId="1076"/>
          <ac:cxnSpMkLst>
            <pc:docMk/>
            <pc:sldMk cId="4141504036" sldId="2146847152"/>
            <ac:cxnSpMk id="27" creationId="{402C1A76-7747-5056-80C8-6C73D18D9F5B}"/>
          </ac:cxnSpMkLst>
        </pc:cxnChg>
        <pc:cxnChg chg="add mod">
          <ac:chgData name="David Podolak" userId="b695eaed-1fea-44e9-a13a-23a31b382a81" providerId="ADAL" clId="{D1521092-65BA-48BC-8BA1-8FB5DF615BFA}" dt="2026-02-17T10:48:25.014" v="2549" actId="14100"/>
          <ac:cxnSpMkLst>
            <pc:docMk/>
            <pc:sldMk cId="4141504036" sldId="2146847152"/>
            <ac:cxnSpMk id="41" creationId="{096FAAD0-C188-620D-285A-78FB350F2705}"/>
          </ac:cxnSpMkLst>
        </pc:cxnChg>
      </pc:sldChg>
      <pc:sldChg chg="addSp delSp modSp add del mod">
        <pc:chgData name="David Podolak" userId="b695eaed-1fea-44e9-a13a-23a31b382a81" providerId="ADAL" clId="{D1521092-65BA-48BC-8BA1-8FB5DF615BFA}" dt="2026-02-20T13:52:48.235" v="3344" actId="47"/>
        <pc:sldMkLst>
          <pc:docMk/>
          <pc:sldMk cId="3635126960" sldId="2146847153"/>
        </pc:sldMkLst>
      </pc:sldChg>
      <pc:sldChg chg="modSp add del mod">
        <pc:chgData name="David Podolak" userId="b695eaed-1fea-44e9-a13a-23a31b382a81" providerId="ADAL" clId="{D1521092-65BA-48BC-8BA1-8FB5DF615BFA}" dt="2026-02-20T13:54:39.651" v="3431" actId="47"/>
        <pc:sldMkLst>
          <pc:docMk/>
          <pc:sldMk cId="1275956987" sldId="2146847154"/>
        </pc:sldMkLst>
      </pc:sldChg>
      <pc:sldChg chg="modSp add del mod">
        <pc:chgData name="David Podolak" userId="b695eaed-1fea-44e9-a13a-23a31b382a81" providerId="ADAL" clId="{D1521092-65BA-48BC-8BA1-8FB5DF615BFA}" dt="2026-02-20T13:56:44.079" v="3496" actId="47"/>
        <pc:sldMkLst>
          <pc:docMk/>
          <pc:sldMk cId="2605074012" sldId="2146847155"/>
        </pc:sldMkLst>
      </pc:sldChg>
      <pc:sldChg chg="modSp add del mod">
        <pc:chgData name="David Podolak" userId="b695eaed-1fea-44e9-a13a-23a31b382a81" providerId="ADAL" clId="{D1521092-65BA-48BC-8BA1-8FB5DF615BFA}" dt="2026-02-20T13:57:38.276" v="3501" actId="47"/>
        <pc:sldMkLst>
          <pc:docMk/>
          <pc:sldMk cId="4230548187" sldId="2146847156"/>
        </pc:sldMkLst>
      </pc:sldChg>
      <pc:sldChg chg="modSp add del mod">
        <pc:chgData name="David Podolak" userId="b695eaed-1fea-44e9-a13a-23a31b382a81" providerId="ADAL" clId="{D1521092-65BA-48BC-8BA1-8FB5DF615BFA}" dt="2026-02-20T13:51:04.815" v="3339" actId="47"/>
        <pc:sldMkLst>
          <pc:docMk/>
          <pc:sldMk cId="4060200390" sldId="2146847157"/>
        </pc:sldMkLst>
      </pc:sldChg>
      <pc:sldChg chg="modSp add del mod">
        <pc:chgData name="David Podolak" userId="b695eaed-1fea-44e9-a13a-23a31b382a81" providerId="ADAL" clId="{D1521092-65BA-48BC-8BA1-8FB5DF615BFA}" dt="2026-02-20T12:45:49.666" v="3164" actId="47"/>
        <pc:sldMkLst>
          <pc:docMk/>
          <pc:sldMk cId="2571690953" sldId="2146847158"/>
        </pc:sldMkLst>
      </pc:sldChg>
      <pc:sldChg chg="addSp delSp modSp add del mod">
        <pc:chgData name="David Podolak" userId="b695eaed-1fea-44e9-a13a-23a31b382a81" providerId="ADAL" clId="{D1521092-65BA-48BC-8BA1-8FB5DF615BFA}" dt="2026-02-20T12:46:35.475" v="3170" actId="47"/>
        <pc:sldMkLst>
          <pc:docMk/>
          <pc:sldMk cId="1767919167" sldId="2146847159"/>
        </pc:sldMkLst>
        <pc:spChg chg="del mod">
          <ac:chgData name="David Podolak" userId="b695eaed-1fea-44e9-a13a-23a31b382a81" providerId="ADAL" clId="{D1521092-65BA-48BC-8BA1-8FB5DF615BFA}" dt="2026-02-20T12:44:53.945" v="3139" actId="478"/>
          <ac:spMkLst>
            <pc:docMk/>
            <pc:sldMk cId="1767919167" sldId="2146847159"/>
            <ac:spMk id="2" creationId="{4395A0F7-634D-2B53-CDC4-5E76CD353EB3}"/>
          </ac:spMkLst>
        </pc:spChg>
        <pc:spChg chg="add mod">
          <ac:chgData name="David Podolak" userId="b695eaed-1fea-44e9-a13a-23a31b382a81" providerId="ADAL" clId="{D1521092-65BA-48BC-8BA1-8FB5DF615BFA}" dt="2026-02-20T12:45:22.951" v="3160" actId="6549"/>
          <ac:spMkLst>
            <pc:docMk/>
            <pc:sldMk cId="1767919167" sldId="2146847159"/>
            <ac:spMk id="4" creationId="{4F521D06-A4F7-F1FB-018A-8121DEE4E166}"/>
          </ac:spMkLst>
        </pc:spChg>
        <pc:spChg chg="mod">
          <ac:chgData name="David Podolak" userId="b695eaed-1fea-44e9-a13a-23a31b382a81" providerId="ADAL" clId="{D1521092-65BA-48BC-8BA1-8FB5DF615BFA}" dt="2026-02-20T12:45:10.731" v="3158" actId="20577"/>
          <ac:spMkLst>
            <pc:docMk/>
            <pc:sldMk cId="1767919167" sldId="2146847159"/>
            <ac:spMk id="5" creationId="{0D3F3F9B-0826-733D-07A7-F8DC0888C61F}"/>
          </ac:spMkLst>
        </pc:spChg>
        <pc:spChg chg="add del">
          <ac:chgData name="David Podolak" userId="b695eaed-1fea-44e9-a13a-23a31b382a81" providerId="ADAL" clId="{D1521092-65BA-48BC-8BA1-8FB5DF615BFA}" dt="2026-02-20T12:45:57.725" v="3166" actId="22"/>
          <ac:spMkLst>
            <pc:docMk/>
            <pc:sldMk cId="1767919167" sldId="2146847159"/>
            <ac:spMk id="8" creationId="{498383C6-CD20-CF8B-7D1E-622366B8E0BD}"/>
          </ac:spMkLst>
        </pc:spChg>
      </pc:sldChg>
      <pc:sldChg chg="addSp delSp modSp add mod">
        <pc:chgData name="David Podolak" userId="b695eaed-1fea-44e9-a13a-23a31b382a81" providerId="ADAL" clId="{D1521092-65BA-48BC-8BA1-8FB5DF615BFA}" dt="2026-02-20T12:36:12.334" v="3073" actId="5793"/>
        <pc:sldMkLst>
          <pc:docMk/>
          <pc:sldMk cId="633218015" sldId="2146847163"/>
        </pc:sldMkLst>
        <pc:spChg chg="del mod">
          <ac:chgData name="David Podolak" userId="b695eaed-1fea-44e9-a13a-23a31b382a81" providerId="ADAL" clId="{D1521092-65BA-48BC-8BA1-8FB5DF615BFA}" dt="2026-02-20T12:32:23.610" v="3016" actId="478"/>
          <ac:spMkLst>
            <pc:docMk/>
            <pc:sldMk cId="633218015" sldId="2146847163"/>
            <ac:spMk id="2" creationId="{399D0A63-EE01-0280-0E4A-9563FECB717B}"/>
          </ac:spMkLst>
        </pc:spChg>
        <pc:spChg chg="mod">
          <ac:chgData name="David Podolak" userId="b695eaed-1fea-44e9-a13a-23a31b382a81" providerId="ADAL" clId="{D1521092-65BA-48BC-8BA1-8FB5DF615BFA}" dt="2026-02-17T14:34:18.540" v="2784" actId="20577"/>
          <ac:spMkLst>
            <pc:docMk/>
            <pc:sldMk cId="633218015" sldId="2146847163"/>
            <ac:spMk id="4" creationId="{DE85A353-3994-7C37-A239-2A22F3C0C7A0}"/>
          </ac:spMkLst>
        </pc:spChg>
        <pc:spChg chg="mod">
          <ac:chgData name="David Podolak" userId="b695eaed-1fea-44e9-a13a-23a31b382a81" providerId="ADAL" clId="{D1521092-65BA-48BC-8BA1-8FB5DF615BFA}" dt="2026-02-20T12:33:59.530" v="3049" actId="20577"/>
          <ac:spMkLst>
            <pc:docMk/>
            <pc:sldMk cId="633218015" sldId="2146847163"/>
            <ac:spMk id="5" creationId="{9F3BE71C-F8AB-B231-CC0F-7203D55A2A23}"/>
          </ac:spMkLst>
        </pc:spChg>
        <pc:spChg chg="add mod">
          <ac:chgData name="David Podolak" userId="b695eaed-1fea-44e9-a13a-23a31b382a81" providerId="ADAL" clId="{D1521092-65BA-48BC-8BA1-8FB5DF615BFA}" dt="2026-02-20T12:32:20.755" v="3015"/>
          <ac:spMkLst>
            <pc:docMk/>
            <pc:sldMk cId="633218015" sldId="2146847163"/>
            <ac:spMk id="7" creationId="{AE0E27B5-9939-06BE-2C7E-363F0686B796}"/>
          </ac:spMkLst>
        </pc:spChg>
        <pc:spChg chg="add mod">
          <ac:chgData name="David Podolak" userId="b695eaed-1fea-44e9-a13a-23a31b382a81" providerId="ADAL" clId="{D1521092-65BA-48BC-8BA1-8FB5DF615BFA}" dt="2026-02-20T12:36:12.334" v="3073" actId="5793"/>
          <ac:spMkLst>
            <pc:docMk/>
            <pc:sldMk cId="633218015" sldId="2146847163"/>
            <ac:spMk id="8" creationId="{35970CEF-1A04-3942-C2E2-2E3A445B0B08}"/>
          </ac:spMkLst>
        </pc:spChg>
      </pc:sldChg>
      <pc:sldChg chg="addSp delSp modSp add mod">
        <pc:chgData name="David Podolak" userId="b695eaed-1fea-44e9-a13a-23a31b382a81" providerId="ADAL" clId="{D1521092-65BA-48BC-8BA1-8FB5DF615BFA}" dt="2026-02-20T12:36:03.756" v="3069" actId="5793"/>
        <pc:sldMkLst>
          <pc:docMk/>
          <pc:sldMk cId="2926320841" sldId="2146847164"/>
        </pc:sldMkLst>
        <pc:spChg chg="del mod">
          <ac:chgData name="David Podolak" userId="b695eaed-1fea-44e9-a13a-23a31b382a81" providerId="ADAL" clId="{D1521092-65BA-48BC-8BA1-8FB5DF615BFA}" dt="2026-02-20T12:32:27.363" v="3018" actId="478"/>
          <ac:spMkLst>
            <pc:docMk/>
            <pc:sldMk cId="2926320841" sldId="2146847164"/>
            <ac:spMk id="2" creationId="{1CA1C1E4-E870-04A2-7A11-76311E446996}"/>
          </ac:spMkLst>
        </pc:spChg>
        <pc:spChg chg="mod">
          <ac:chgData name="David Podolak" userId="b695eaed-1fea-44e9-a13a-23a31b382a81" providerId="ADAL" clId="{D1521092-65BA-48BC-8BA1-8FB5DF615BFA}" dt="2026-02-17T14:35:12.636" v="2815" actId="20577"/>
          <ac:spMkLst>
            <pc:docMk/>
            <pc:sldMk cId="2926320841" sldId="2146847164"/>
            <ac:spMk id="4" creationId="{90E7597C-F0FC-8654-5F73-1DAE4B671E5A}"/>
          </ac:spMkLst>
        </pc:spChg>
        <pc:spChg chg="mod">
          <ac:chgData name="David Podolak" userId="b695eaed-1fea-44e9-a13a-23a31b382a81" providerId="ADAL" clId="{D1521092-65BA-48BC-8BA1-8FB5DF615BFA}" dt="2026-02-17T14:31:25.350" v="2715" actId="20577"/>
          <ac:spMkLst>
            <pc:docMk/>
            <pc:sldMk cId="2926320841" sldId="2146847164"/>
            <ac:spMk id="5" creationId="{A24C8E71-A744-3F9A-E93D-F9D5171D4997}"/>
          </ac:spMkLst>
        </pc:spChg>
        <pc:spChg chg="add mod">
          <ac:chgData name="David Podolak" userId="b695eaed-1fea-44e9-a13a-23a31b382a81" providerId="ADAL" clId="{D1521092-65BA-48BC-8BA1-8FB5DF615BFA}" dt="2026-02-20T12:36:03.756" v="3069" actId="5793"/>
          <ac:spMkLst>
            <pc:docMk/>
            <pc:sldMk cId="2926320841" sldId="2146847164"/>
            <ac:spMk id="7" creationId="{EFFF1CEE-FD76-71B2-2BD4-AD68589686A9}"/>
          </ac:spMkLst>
        </pc:spChg>
        <pc:spChg chg="add del">
          <ac:chgData name="David Podolak" userId="b695eaed-1fea-44e9-a13a-23a31b382a81" providerId="ADAL" clId="{D1521092-65BA-48BC-8BA1-8FB5DF615BFA}" dt="2026-02-20T12:33:37.825" v="3032" actId="22"/>
          <ac:spMkLst>
            <pc:docMk/>
            <pc:sldMk cId="2926320841" sldId="2146847164"/>
            <ac:spMk id="9" creationId="{47ABFE70-D6A2-3A5C-F887-00731C8AC017}"/>
          </ac:spMkLst>
        </pc:spChg>
      </pc:sldChg>
      <pc:sldChg chg="addSp delSp modSp add mod">
        <pc:chgData name="David Podolak" userId="b695eaed-1fea-44e9-a13a-23a31b382a81" providerId="ADAL" clId="{D1521092-65BA-48BC-8BA1-8FB5DF615BFA}" dt="2026-02-20T12:40:19.373" v="3100" actId="27636"/>
        <pc:sldMkLst>
          <pc:docMk/>
          <pc:sldMk cId="1479519713" sldId="2146847165"/>
        </pc:sldMkLst>
        <pc:spChg chg="del mod">
          <ac:chgData name="David Podolak" userId="b695eaed-1fea-44e9-a13a-23a31b382a81" providerId="ADAL" clId="{D1521092-65BA-48BC-8BA1-8FB5DF615BFA}" dt="2026-02-20T12:32:31.445" v="3020" actId="478"/>
          <ac:spMkLst>
            <pc:docMk/>
            <pc:sldMk cId="1479519713" sldId="2146847165"/>
            <ac:spMk id="2" creationId="{DB622023-172A-FB64-E220-6D4D90C80AA6}"/>
          </ac:spMkLst>
        </pc:spChg>
        <pc:spChg chg="mod">
          <ac:chgData name="David Podolak" userId="b695eaed-1fea-44e9-a13a-23a31b382a81" providerId="ADAL" clId="{D1521092-65BA-48BC-8BA1-8FB5DF615BFA}" dt="2026-02-20T12:40:19.373" v="3100" actId="27636"/>
          <ac:spMkLst>
            <pc:docMk/>
            <pc:sldMk cId="1479519713" sldId="2146847165"/>
            <ac:spMk id="4" creationId="{F928EAAD-2D82-2E7A-17CF-9AD5F1B696CD}"/>
          </ac:spMkLst>
        </pc:spChg>
        <pc:spChg chg="mod">
          <ac:chgData name="David Podolak" userId="b695eaed-1fea-44e9-a13a-23a31b382a81" providerId="ADAL" clId="{D1521092-65BA-48BC-8BA1-8FB5DF615BFA}" dt="2026-02-17T14:31:54.880" v="2722" actId="20577"/>
          <ac:spMkLst>
            <pc:docMk/>
            <pc:sldMk cId="1479519713" sldId="2146847165"/>
            <ac:spMk id="5" creationId="{71B69683-6686-78A0-5F43-6AD16D99F0CF}"/>
          </ac:spMkLst>
        </pc:spChg>
        <pc:spChg chg="add del mod">
          <ac:chgData name="David Podolak" userId="b695eaed-1fea-44e9-a13a-23a31b382a81" providerId="ADAL" clId="{D1521092-65BA-48BC-8BA1-8FB5DF615BFA}" dt="2026-02-20T12:34:17.206" v="3050" actId="478"/>
          <ac:spMkLst>
            <pc:docMk/>
            <pc:sldMk cId="1479519713" sldId="2146847165"/>
            <ac:spMk id="7" creationId="{B0C1E577-1834-C564-16EE-A2856ED744F4}"/>
          </ac:spMkLst>
        </pc:spChg>
        <pc:spChg chg="add mod">
          <ac:chgData name="David Podolak" userId="b695eaed-1fea-44e9-a13a-23a31b382a81" providerId="ADAL" clId="{D1521092-65BA-48BC-8BA1-8FB5DF615BFA}" dt="2026-02-20T12:35:56.730" v="3066" actId="5793"/>
          <ac:spMkLst>
            <pc:docMk/>
            <pc:sldMk cId="1479519713" sldId="2146847165"/>
            <ac:spMk id="8" creationId="{2C15DDFA-1C40-3822-EF51-8E564EE6CE9A}"/>
          </ac:spMkLst>
        </pc:spChg>
      </pc:sldChg>
      <pc:sldChg chg="addSp delSp modSp add mod">
        <pc:chgData name="David Podolak" userId="b695eaed-1fea-44e9-a13a-23a31b382a81" providerId="ADAL" clId="{D1521092-65BA-48BC-8BA1-8FB5DF615BFA}" dt="2026-02-20T12:39:52.711" v="3098" actId="20577"/>
        <pc:sldMkLst>
          <pc:docMk/>
          <pc:sldMk cId="3585582465" sldId="2146847166"/>
        </pc:sldMkLst>
        <pc:spChg chg="del mod">
          <ac:chgData name="David Podolak" userId="b695eaed-1fea-44e9-a13a-23a31b382a81" providerId="ADAL" clId="{D1521092-65BA-48BC-8BA1-8FB5DF615BFA}" dt="2026-02-20T12:32:34.325" v="3022" actId="478"/>
          <ac:spMkLst>
            <pc:docMk/>
            <pc:sldMk cId="3585582465" sldId="2146847166"/>
            <ac:spMk id="2" creationId="{62CABD4E-D86F-AF01-2D26-79DA1832BA6E}"/>
          </ac:spMkLst>
        </pc:spChg>
        <pc:spChg chg="mod">
          <ac:chgData name="David Podolak" userId="b695eaed-1fea-44e9-a13a-23a31b382a81" providerId="ADAL" clId="{D1521092-65BA-48BC-8BA1-8FB5DF615BFA}" dt="2026-02-20T12:39:52.711" v="3098" actId="20577"/>
          <ac:spMkLst>
            <pc:docMk/>
            <pc:sldMk cId="3585582465" sldId="2146847166"/>
            <ac:spMk id="4" creationId="{A092719D-4CC7-2456-19CA-44B945230A94}"/>
          </ac:spMkLst>
        </pc:spChg>
        <pc:spChg chg="mod">
          <ac:chgData name="David Podolak" userId="b695eaed-1fea-44e9-a13a-23a31b382a81" providerId="ADAL" clId="{D1521092-65BA-48BC-8BA1-8FB5DF615BFA}" dt="2026-02-17T14:32:57.200" v="2735" actId="20577"/>
          <ac:spMkLst>
            <pc:docMk/>
            <pc:sldMk cId="3585582465" sldId="2146847166"/>
            <ac:spMk id="5" creationId="{DB5175A3-BDCF-AB35-0477-A27FF9332C65}"/>
          </ac:spMkLst>
        </pc:spChg>
        <pc:spChg chg="add mod">
          <ac:chgData name="David Podolak" userId="b695eaed-1fea-44e9-a13a-23a31b382a81" providerId="ADAL" clId="{D1521092-65BA-48BC-8BA1-8FB5DF615BFA}" dt="2026-02-20T12:35:45.355" v="3063" actId="5793"/>
          <ac:spMkLst>
            <pc:docMk/>
            <pc:sldMk cId="3585582465" sldId="2146847166"/>
            <ac:spMk id="7" creationId="{D67F0637-5DB2-959E-1A12-4B7689F48856}"/>
          </ac:spMkLst>
        </pc:spChg>
      </pc:sldChg>
      <pc:sldChg chg="addSp delSp modSp add mod">
        <pc:chgData name="David Podolak" userId="b695eaed-1fea-44e9-a13a-23a31b382a81" providerId="ADAL" clId="{D1521092-65BA-48BC-8BA1-8FB5DF615BFA}" dt="2026-02-20T12:40:41.298" v="3138" actId="20577"/>
        <pc:sldMkLst>
          <pc:docMk/>
          <pc:sldMk cId="4004074907" sldId="2146847167"/>
        </pc:sldMkLst>
        <pc:spChg chg="del mod">
          <ac:chgData name="David Podolak" userId="b695eaed-1fea-44e9-a13a-23a31b382a81" providerId="ADAL" clId="{D1521092-65BA-48BC-8BA1-8FB5DF615BFA}" dt="2026-02-20T12:32:37.375" v="3024" actId="478"/>
          <ac:spMkLst>
            <pc:docMk/>
            <pc:sldMk cId="4004074907" sldId="2146847167"/>
            <ac:spMk id="2" creationId="{470B1CD1-544B-6605-B6DF-08F36A165C4B}"/>
          </ac:spMkLst>
        </pc:spChg>
        <pc:spChg chg="mod">
          <ac:chgData name="David Podolak" userId="b695eaed-1fea-44e9-a13a-23a31b382a81" providerId="ADAL" clId="{D1521092-65BA-48BC-8BA1-8FB5DF615BFA}" dt="2026-02-20T12:40:41.298" v="3138" actId="20577"/>
          <ac:spMkLst>
            <pc:docMk/>
            <pc:sldMk cId="4004074907" sldId="2146847167"/>
            <ac:spMk id="4" creationId="{B72ED716-A4D5-228F-4FF5-474F97195FFF}"/>
          </ac:spMkLst>
        </pc:spChg>
        <pc:spChg chg="mod">
          <ac:chgData name="David Podolak" userId="b695eaed-1fea-44e9-a13a-23a31b382a81" providerId="ADAL" clId="{D1521092-65BA-48BC-8BA1-8FB5DF615BFA}" dt="2026-02-17T14:33:27.792" v="2741" actId="20577"/>
          <ac:spMkLst>
            <pc:docMk/>
            <pc:sldMk cId="4004074907" sldId="2146847167"/>
            <ac:spMk id="5" creationId="{002F33CB-7F88-3715-CB00-2AE2FB49BFBB}"/>
          </ac:spMkLst>
        </pc:spChg>
        <pc:spChg chg="add mod">
          <ac:chgData name="David Podolak" userId="b695eaed-1fea-44e9-a13a-23a31b382a81" providerId="ADAL" clId="{D1521092-65BA-48BC-8BA1-8FB5DF615BFA}" dt="2026-02-20T12:35:36.059" v="3059" actId="20577"/>
          <ac:spMkLst>
            <pc:docMk/>
            <pc:sldMk cId="4004074907" sldId="2146847167"/>
            <ac:spMk id="7" creationId="{784AECC3-5F04-D8F1-6245-A604C68407DD}"/>
          </ac:spMkLst>
        </pc:spChg>
        <pc:spChg chg="add mod">
          <ac:chgData name="David Podolak" userId="b695eaed-1fea-44e9-a13a-23a31b382a81" providerId="ADAL" clId="{D1521092-65BA-48BC-8BA1-8FB5DF615BFA}" dt="2026-02-20T12:32:45.465" v="3026"/>
          <ac:spMkLst>
            <pc:docMk/>
            <pc:sldMk cId="4004074907" sldId="2146847167"/>
            <ac:spMk id="8" creationId="{66751F0E-01C8-808F-6200-FC7C7439FB6C}"/>
          </ac:spMkLst>
        </pc:spChg>
      </pc:sldChg>
      <pc:sldChg chg="modSp add mod">
        <pc:chgData name="David Podolak" userId="b695eaed-1fea-44e9-a13a-23a31b382a81" providerId="ADAL" clId="{D1521092-65BA-48BC-8BA1-8FB5DF615BFA}" dt="2026-02-17T14:53:32.381" v="2853" actId="14100"/>
        <pc:sldMkLst>
          <pc:docMk/>
          <pc:sldMk cId="212311613" sldId="2146847168"/>
        </pc:sldMkLst>
        <pc:spChg chg="mod">
          <ac:chgData name="David Podolak" userId="b695eaed-1fea-44e9-a13a-23a31b382a81" providerId="ADAL" clId="{D1521092-65BA-48BC-8BA1-8FB5DF615BFA}" dt="2026-02-17T14:53:18.791" v="2852" actId="113"/>
          <ac:spMkLst>
            <pc:docMk/>
            <pc:sldMk cId="212311613" sldId="2146847168"/>
            <ac:spMk id="6" creationId="{6C9C9444-EAFE-821C-7662-A80D521C06BB}"/>
          </ac:spMkLst>
        </pc:spChg>
        <pc:spChg chg="mod">
          <ac:chgData name="David Podolak" userId="b695eaed-1fea-44e9-a13a-23a31b382a81" providerId="ADAL" clId="{D1521092-65BA-48BC-8BA1-8FB5DF615BFA}" dt="2026-02-17T14:53:32.381" v="2853" actId="14100"/>
          <ac:spMkLst>
            <pc:docMk/>
            <pc:sldMk cId="212311613" sldId="2146847168"/>
            <ac:spMk id="7" creationId="{41CF14D9-B51F-7C6C-C725-A49765EE3BA4}"/>
          </ac:spMkLst>
        </pc:spChg>
      </pc:sldChg>
      <pc:sldChg chg="modSp add mod">
        <pc:chgData name="David Podolak" userId="b695eaed-1fea-44e9-a13a-23a31b382a81" providerId="ADAL" clId="{D1521092-65BA-48BC-8BA1-8FB5DF615BFA}" dt="2026-02-18T08:18:45.630" v="2906" actId="108"/>
        <pc:sldMkLst>
          <pc:docMk/>
          <pc:sldMk cId="1137607554" sldId="2146847169"/>
        </pc:sldMkLst>
        <pc:spChg chg="mod">
          <ac:chgData name="David Podolak" userId="b695eaed-1fea-44e9-a13a-23a31b382a81" providerId="ADAL" clId="{D1521092-65BA-48BC-8BA1-8FB5DF615BFA}" dt="2026-02-18T08:18:45.630" v="2906" actId="108"/>
          <ac:spMkLst>
            <pc:docMk/>
            <pc:sldMk cId="1137607554" sldId="2146847169"/>
            <ac:spMk id="6" creationId="{9DB1DBD8-3DFC-7BD4-5CDA-5509FEBECE3B}"/>
          </ac:spMkLst>
        </pc:spChg>
        <pc:spChg chg="mod">
          <ac:chgData name="David Podolak" userId="b695eaed-1fea-44e9-a13a-23a31b382a81" providerId="ADAL" clId="{D1521092-65BA-48BC-8BA1-8FB5DF615BFA}" dt="2026-02-18T08:18:28.433" v="2903" actId="1076"/>
          <ac:spMkLst>
            <pc:docMk/>
            <pc:sldMk cId="1137607554" sldId="2146847169"/>
            <ac:spMk id="7" creationId="{ED37BF11-641E-5CA9-2DEF-4C773F9A80DC}"/>
          </ac:spMkLst>
        </pc:spChg>
      </pc:sldChg>
      <pc:sldChg chg="modSp add mod">
        <pc:chgData name="David Podolak" userId="b695eaed-1fea-44e9-a13a-23a31b382a81" providerId="ADAL" clId="{D1521092-65BA-48BC-8BA1-8FB5DF615BFA}" dt="2026-02-18T08:19:37.316" v="2912" actId="207"/>
        <pc:sldMkLst>
          <pc:docMk/>
          <pc:sldMk cId="1726431527" sldId="2146847170"/>
        </pc:sldMkLst>
        <pc:spChg chg="mod">
          <ac:chgData name="David Podolak" userId="b695eaed-1fea-44e9-a13a-23a31b382a81" providerId="ADAL" clId="{D1521092-65BA-48BC-8BA1-8FB5DF615BFA}" dt="2026-02-18T08:19:37.316" v="2912" actId="207"/>
          <ac:spMkLst>
            <pc:docMk/>
            <pc:sldMk cId="1726431527" sldId="2146847170"/>
            <ac:spMk id="6" creationId="{D1287ECF-8127-D66E-1EC3-53E286FDE2E1}"/>
          </ac:spMkLst>
        </pc:spChg>
        <pc:spChg chg="mod">
          <ac:chgData name="David Podolak" userId="b695eaed-1fea-44e9-a13a-23a31b382a81" providerId="ADAL" clId="{D1521092-65BA-48BC-8BA1-8FB5DF615BFA}" dt="2026-02-18T08:19:26.956" v="2909" actId="1076"/>
          <ac:spMkLst>
            <pc:docMk/>
            <pc:sldMk cId="1726431527" sldId="2146847170"/>
            <ac:spMk id="7" creationId="{72FA02AE-B7BC-3C73-59E8-E27CBA5EFB86}"/>
          </ac:spMkLst>
        </pc:spChg>
      </pc:sldChg>
      <pc:sldChg chg="modSp add mod">
        <pc:chgData name="David Podolak" userId="b695eaed-1fea-44e9-a13a-23a31b382a81" providerId="ADAL" clId="{D1521092-65BA-48BC-8BA1-8FB5DF615BFA}" dt="2026-02-18T08:20:14.976" v="2919" actId="207"/>
        <pc:sldMkLst>
          <pc:docMk/>
          <pc:sldMk cId="1338233978" sldId="2146847171"/>
        </pc:sldMkLst>
        <pc:spChg chg="mod">
          <ac:chgData name="David Podolak" userId="b695eaed-1fea-44e9-a13a-23a31b382a81" providerId="ADAL" clId="{D1521092-65BA-48BC-8BA1-8FB5DF615BFA}" dt="2026-02-18T08:20:14.976" v="2919" actId="207"/>
          <ac:spMkLst>
            <pc:docMk/>
            <pc:sldMk cId="1338233978" sldId="2146847171"/>
            <ac:spMk id="6" creationId="{6FD8DD3B-A937-1F99-8849-7274F1155E26}"/>
          </ac:spMkLst>
        </pc:spChg>
        <pc:spChg chg="mod">
          <ac:chgData name="David Podolak" userId="b695eaed-1fea-44e9-a13a-23a31b382a81" providerId="ADAL" clId="{D1521092-65BA-48BC-8BA1-8FB5DF615BFA}" dt="2026-02-18T08:20:01.808" v="2915" actId="1076"/>
          <ac:spMkLst>
            <pc:docMk/>
            <pc:sldMk cId="1338233978" sldId="2146847171"/>
            <ac:spMk id="7" creationId="{45CBB382-41ED-4AAC-0732-A98F2F80757E}"/>
          </ac:spMkLst>
        </pc:spChg>
      </pc:sldChg>
      <pc:sldChg chg="modSp add mod">
        <pc:chgData name="David Podolak" userId="b695eaed-1fea-44e9-a13a-23a31b382a81" providerId="ADAL" clId="{D1521092-65BA-48BC-8BA1-8FB5DF615BFA}" dt="2026-02-18T08:21:04.869" v="2925" actId="113"/>
        <pc:sldMkLst>
          <pc:docMk/>
          <pc:sldMk cId="1337777264" sldId="2146847172"/>
        </pc:sldMkLst>
        <pc:spChg chg="mod">
          <ac:chgData name="David Podolak" userId="b695eaed-1fea-44e9-a13a-23a31b382a81" providerId="ADAL" clId="{D1521092-65BA-48BC-8BA1-8FB5DF615BFA}" dt="2026-02-18T08:21:04.869" v="2925" actId="113"/>
          <ac:spMkLst>
            <pc:docMk/>
            <pc:sldMk cId="1337777264" sldId="2146847172"/>
            <ac:spMk id="6" creationId="{0F972EA5-DB8E-64C1-BE64-F82156D57E1E}"/>
          </ac:spMkLst>
        </pc:spChg>
        <pc:spChg chg="mod">
          <ac:chgData name="David Podolak" userId="b695eaed-1fea-44e9-a13a-23a31b382a81" providerId="ADAL" clId="{D1521092-65BA-48BC-8BA1-8FB5DF615BFA}" dt="2026-02-18T08:21:00.598" v="2923" actId="1076"/>
          <ac:spMkLst>
            <pc:docMk/>
            <pc:sldMk cId="1337777264" sldId="2146847172"/>
            <ac:spMk id="7" creationId="{12B8D42B-EDBF-1EBF-A26A-3CE8CE4EBE41}"/>
          </ac:spMkLst>
        </pc:spChg>
      </pc:sldChg>
      <pc:sldChg chg="modSp add mod">
        <pc:chgData name="David Podolak" userId="b695eaed-1fea-44e9-a13a-23a31b382a81" providerId="ADAL" clId="{D1521092-65BA-48BC-8BA1-8FB5DF615BFA}" dt="2026-02-18T08:21:33.267" v="2930" actId="113"/>
        <pc:sldMkLst>
          <pc:docMk/>
          <pc:sldMk cId="937154830" sldId="2146847173"/>
        </pc:sldMkLst>
        <pc:spChg chg="mod">
          <ac:chgData name="David Podolak" userId="b695eaed-1fea-44e9-a13a-23a31b382a81" providerId="ADAL" clId="{D1521092-65BA-48BC-8BA1-8FB5DF615BFA}" dt="2026-02-18T08:21:33.267" v="2930" actId="113"/>
          <ac:spMkLst>
            <pc:docMk/>
            <pc:sldMk cId="937154830" sldId="2146847173"/>
            <ac:spMk id="6" creationId="{00FFAFE5-A907-5A62-1A9E-6DBFDFAF56F0}"/>
          </ac:spMkLst>
        </pc:spChg>
        <pc:spChg chg="mod">
          <ac:chgData name="David Podolak" userId="b695eaed-1fea-44e9-a13a-23a31b382a81" providerId="ADAL" clId="{D1521092-65BA-48BC-8BA1-8FB5DF615BFA}" dt="2026-02-18T08:21:29.107" v="2928" actId="1076"/>
          <ac:spMkLst>
            <pc:docMk/>
            <pc:sldMk cId="937154830" sldId="2146847173"/>
            <ac:spMk id="7" creationId="{41AAEDE6-7C1F-70D4-9E45-DF189CCCABEC}"/>
          </ac:spMkLst>
        </pc:spChg>
      </pc:sldChg>
      <pc:sldChg chg="modSp add mod">
        <pc:chgData name="David Podolak" userId="b695eaed-1fea-44e9-a13a-23a31b382a81" providerId="ADAL" clId="{D1521092-65BA-48BC-8BA1-8FB5DF615BFA}" dt="2026-02-18T08:22:15.096" v="2936" actId="207"/>
        <pc:sldMkLst>
          <pc:docMk/>
          <pc:sldMk cId="3556174318" sldId="2146847174"/>
        </pc:sldMkLst>
        <pc:spChg chg="mod">
          <ac:chgData name="David Podolak" userId="b695eaed-1fea-44e9-a13a-23a31b382a81" providerId="ADAL" clId="{D1521092-65BA-48BC-8BA1-8FB5DF615BFA}" dt="2026-02-18T08:22:15.096" v="2936" actId="207"/>
          <ac:spMkLst>
            <pc:docMk/>
            <pc:sldMk cId="3556174318" sldId="2146847174"/>
            <ac:spMk id="6" creationId="{272445EF-BE55-A564-DA83-44722A7F7983}"/>
          </ac:spMkLst>
        </pc:spChg>
        <pc:spChg chg="mod">
          <ac:chgData name="David Podolak" userId="b695eaed-1fea-44e9-a13a-23a31b382a81" providerId="ADAL" clId="{D1521092-65BA-48BC-8BA1-8FB5DF615BFA}" dt="2026-02-18T08:22:01.196" v="2933" actId="1076"/>
          <ac:spMkLst>
            <pc:docMk/>
            <pc:sldMk cId="3556174318" sldId="2146847174"/>
            <ac:spMk id="7" creationId="{66A3D493-CB70-8B3B-423F-1F26B566510F}"/>
          </ac:spMkLst>
        </pc:spChg>
      </pc:sldChg>
      <pc:sldChg chg="addSp delSp modSp add mod">
        <pc:chgData name="David Podolak" userId="b695eaed-1fea-44e9-a13a-23a31b382a81" providerId="ADAL" clId="{D1521092-65BA-48BC-8BA1-8FB5DF615BFA}" dt="2026-02-20T12:49:49.861" v="3266" actId="6549"/>
        <pc:sldMkLst>
          <pc:docMk/>
          <pc:sldMk cId="3465033063" sldId="2146847175"/>
        </pc:sldMkLst>
        <pc:spChg chg="add mod">
          <ac:chgData name="David Podolak" userId="b695eaed-1fea-44e9-a13a-23a31b382a81" providerId="ADAL" clId="{D1521092-65BA-48BC-8BA1-8FB5DF615BFA}" dt="2026-02-20T12:46:21.689" v="3167"/>
          <ac:spMkLst>
            <pc:docMk/>
            <pc:sldMk cId="3465033063" sldId="2146847175"/>
            <ac:spMk id="2" creationId="{E68EBDDF-B98B-3E1F-0EA7-8DCA0A918663}"/>
          </ac:spMkLst>
        </pc:spChg>
        <pc:spChg chg="mod">
          <ac:chgData name="David Podolak" userId="b695eaed-1fea-44e9-a13a-23a31b382a81" providerId="ADAL" clId="{D1521092-65BA-48BC-8BA1-8FB5DF615BFA}" dt="2026-02-20T12:49:49.861" v="3266" actId="6549"/>
          <ac:spMkLst>
            <pc:docMk/>
            <pc:sldMk cId="3465033063" sldId="2146847175"/>
            <ac:spMk id="4" creationId="{07C35601-5340-99EF-E569-220EA62C6618}"/>
          </ac:spMkLst>
        </pc:spChg>
        <pc:spChg chg="mod">
          <ac:chgData name="David Podolak" userId="b695eaed-1fea-44e9-a13a-23a31b382a81" providerId="ADAL" clId="{D1521092-65BA-48BC-8BA1-8FB5DF615BFA}" dt="2026-02-20T12:46:48.095" v="3187" actId="20577"/>
          <ac:spMkLst>
            <pc:docMk/>
            <pc:sldMk cId="3465033063" sldId="2146847175"/>
            <ac:spMk id="5" creationId="{37EE1BB7-7B50-7F25-BD07-9A40ADD9FAD8}"/>
          </ac:spMkLst>
        </pc:spChg>
        <pc:spChg chg="del">
          <ac:chgData name="David Podolak" userId="b695eaed-1fea-44e9-a13a-23a31b382a81" providerId="ADAL" clId="{D1521092-65BA-48BC-8BA1-8FB5DF615BFA}" dt="2026-02-20T12:46:24.777" v="3168" actId="478"/>
          <ac:spMkLst>
            <pc:docMk/>
            <pc:sldMk cId="3465033063" sldId="2146847175"/>
            <ac:spMk id="7" creationId="{8997BD62-D04C-4697-9458-1A0E2B3F049C}"/>
          </ac:spMkLst>
        </pc:spChg>
        <pc:spChg chg="add mod">
          <ac:chgData name="David Podolak" userId="b695eaed-1fea-44e9-a13a-23a31b382a81" providerId="ADAL" clId="{D1521092-65BA-48BC-8BA1-8FB5DF615BFA}" dt="2026-02-20T12:46:25.115" v="3169"/>
          <ac:spMkLst>
            <pc:docMk/>
            <pc:sldMk cId="3465033063" sldId="2146847175"/>
            <ac:spMk id="8" creationId="{25C6B6BD-DF5D-D06B-DF9B-5FE612E6B030}"/>
          </ac:spMkLst>
        </pc:spChg>
      </pc:sldChg>
      <pc:sldChg chg="modSp add mod">
        <pc:chgData name="David Podolak" userId="b695eaed-1fea-44e9-a13a-23a31b382a81" providerId="ADAL" clId="{D1521092-65BA-48BC-8BA1-8FB5DF615BFA}" dt="2026-02-20T12:50:00.865" v="3267"/>
        <pc:sldMkLst>
          <pc:docMk/>
          <pc:sldMk cId="4156400812" sldId="2146847176"/>
        </pc:sldMkLst>
        <pc:spChg chg="mod">
          <ac:chgData name="David Podolak" userId="b695eaed-1fea-44e9-a13a-23a31b382a81" providerId="ADAL" clId="{D1521092-65BA-48BC-8BA1-8FB5DF615BFA}" dt="2026-02-20T12:50:00.865" v="3267"/>
          <ac:spMkLst>
            <pc:docMk/>
            <pc:sldMk cId="4156400812" sldId="2146847176"/>
            <ac:spMk id="4" creationId="{E1C2993A-73BC-8A82-FF36-C771EAC5F40E}"/>
          </ac:spMkLst>
        </pc:spChg>
        <pc:spChg chg="mod">
          <ac:chgData name="David Podolak" userId="b695eaed-1fea-44e9-a13a-23a31b382a81" providerId="ADAL" clId="{D1521092-65BA-48BC-8BA1-8FB5DF615BFA}" dt="2026-02-20T12:47:07.455" v="3207" actId="20577"/>
          <ac:spMkLst>
            <pc:docMk/>
            <pc:sldMk cId="4156400812" sldId="2146847176"/>
            <ac:spMk id="5" creationId="{86690B5B-C878-018C-E4B9-931FBAE2DEC1}"/>
          </ac:spMkLst>
        </pc:spChg>
        <pc:spChg chg="mod">
          <ac:chgData name="David Podolak" userId="b695eaed-1fea-44e9-a13a-23a31b382a81" providerId="ADAL" clId="{D1521092-65BA-48BC-8BA1-8FB5DF615BFA}" dt="2026-02-20T12:48:01.535" v="3212" actId="6549"/>
          <ac:spMkLst>
            <pc:docMk/>
            <pc:sldMk cId="4156400812" sldId="2146847176"/>
            <ac:spMk id="8" creationId="{9E742BD6-A01C-BDC8-DD73-ACA145FAD17C}"/>
          </ac:spMkLst>
        </pc:spChg>
      </pc:sldChg>
      <pc:sldChg chg="modSp add del mod">
        <pc:chgData name="David Podolak" userId="b695eaed-1fea-44e9-a13a-23a31b382a81" providerId="ADAL" clId="{D1521092-65BA-48BC-8BA1-8FB5DF615BFA}" dt="2026-02-20T12:50:10.159" v="3275" actId="47"/>
        <pc:sldMkLst>
          <pc:docMk/>
          <pc:sldMk cId="2631775941" sldId="2146847177"/>
        </pc:sldMkLst>
        <pc:spChg chg="mod">
          <ac:chgData name="David Podolak" userId="b695eaed-1fea-44e9-a13a-23a31b382a81" providerId="ADAL" clId="{D1521092-65BA-48BC-8BA1-8FB5DF615BFA}" dt="2026-02-20T12:49:19.186" v="3260" actId="20577"/>
          <ac:spMkLst>
            <pc:docMk/>
            <pc:sldMk cId="2631775941" sldId="2146847177"/>
            <ac:spMk id="4" creationId="{BD39D937-45B9-AAC5-962C-47D3669687F6}"/>
          </ac:spMkLst>
        </pc:spChg>
      </pc:sldChg>
      <pc:sldChg chg="add del">
        <pc:chgData name="David Podolak" userId="b695eaed-1fea-44e9-a13a-23a31b382a81" providerId="ADAL" clId="{D1521092-65BA-48BC-8BA1-8FB5DF615BFA}" dt="2026-02-20T12:50:09.347" v="3274" actId="47"/>
        <pc:sldMkLst>
          <pc:docMk/>
          <pc:sldMk cId="1483258858" sldId="2146847178"/>
        </pc:sldMkLst>
      </pc:sldChg>
      <pc:sldChg chg="add del">
        <pc:chgData name="David Podolak" userId="b695eaed-1fea-44e9-a13a-23a31b382a81" providerId="ADAL" clId="{D1521092-65BA-48BC-8BA1-8FB5DF615BFA}" dt="2026-02-20T12:50:08.479" v="3273" actId="47"/>
        <pc:sldMkLst>
          <pc:docMk/>
          <pc:sldMk cId="932758019" sldId="2146847179"/>
        </pc:sldMkLst>
      </pc:sldChg>
      <pc:sldChg chg="modSp add mod">
        <pc:chgData name="David Podolak" userId="b695eaed-1fea-44e9-a13a-23a31b382a81" providerId="ADAL" clId="{D1521092-65BA-48BC-8BA1-8FB5DF615BFA}" dt="2026-02-20T13:55:54.794" v="3472" actId="20577"/>
        <pc:sldMkLst>
          <pc:docMk/>
          <pc:sldMk cId="4066692279" sldId="2146847180"/>
        </pc:sldMkLst>
        <pc:spChg chg="mod">
          <ac:chgData name="David Podolak" userId="b695eaed-1fea-44e9-a13a-23a31b382a81" providerId="ADAL" clId="{D1521092-65BA-48BC-8BA1-8FB5DF615BFA}" dt="2026-02-20T13:55:54.794" v="3472" actId="20577"/>
          <ac:spMkLst>
            <pc:docMk/>
            <pc:sldMk cId="4066692279" sldId="2146847180"/>
            <ac:spMk id="5" creationId="{BFFE0F98-2280-1205-2556-CFD5BADBF294}"/>
          </ac:spMkLst>
        </pc:spChg>
        <pc:spChg chg="mod">
          <ac:chgData name="David Podolak" userId="b695eaed-1fea-44e9-a13a-23a31b382a81" providerId="ADAL" clId="{D1521092-65BA-48BC-8BA1-8FB5DF615BFA}" dt="2026-02-20T12:50:31.651" v="3279" actId="5793"/>
          <ac:spMkLst>
            <pc:docMk/>
            <pc:sldMk cId="4066692279" sldId="2146847180"/>
            <ac:spMk id="8" creationId="{F0B9CA95-4D96-302C-9497-8484F112A079}"/>
          </ac:spMkLst>
        </pc:spChg>
      </pc:sldChg>
      <pc:sldChg chg="modSp add mod">
        <pc:chgData name="David Podolak" userId="b695eaed-1fea-44e9-a13a-23a31b382a81" providerId="ADAL" clId="{D1521092-65BA-48BC-8BA1-8FB5DF615BFA}" dt="2026-02-20T13:56:22.145" v="3478" actId="20577"/>
        <pc:sldMkLst>
          <pc:docMk/>
          <pc:sldMk cId="1636206777" sldId="2146847181"/>
        </pc:sldMkLst>
        <pc:spChg chg="mod">
          <ac:chgData name="David Podolak" userId="b695eaed-1fea-44e9-a13a-23a31b382a81" providerId="ADAL" clId="{D1521092-65BA-48BC-8BA1-8FB5DF615BFA}" dt="2026-02-20T13:56:22.145" v="3478" actId="20577"/>
          <ac:spMkLst>
            <pc:docMk/>
            <pc:sldMk cId="1636206777" sldId="2146847181"/>
            <ac:spMk id="5" creationId="{BEA0E1A4-7F0E-EA2B-04A4-06A847BACD64}"/>
          </ac:spMkLst>
        </pc:spChg>
        <pc:spChg chg="mod">
          <ac:chgData name="David Podolak" userId="b695eaed-1fea-44e9-a13a-23a31b382a81" providerId="ADAL" clId="{D1521092-65BA-48BC-8BA1-8FB5DF615BFA}" dt="2026-02-20T12:50:49.743" v="3282" actId="20577"/>
          <ac:spMkLst>
            <pc:docMk/>
            <pc:sldMk cId="1636206777" sldId="2146847181"/>
            <ac:spMk id="8" creationId="{C38BE4F1-7CCC-6402-B133-BC6524CC590E}"/>
          </ac:spMkLst>
        </pc:spChg>
      </pc:sldChg>
      <pc:sldChg chg="modSp add mod">
        <pc:chgData name="David Podolak" userId="b695eaed-1fea-44e9-a13a-23a31b382a81" providerId="ADAL" clId="{D1521092-65BA-48BC-8BA1-8FB5DF615BFA}" dt="2026-02-20T13:56:31.186" v="3495" actId="20577"/>
        <pc:sldMkLst>
          <pc:docMk/>
          <pc:sldMk cId="1268189215" sldId="2146847182"/>
        </pc:sldMkLst>
        <pc:spChg chg="mod">
          <ac:chgData name="David Podolak" userId="b695eaed-1fea-44e9-a13a-23a31b382a81" providerId="ADAL" clId="{D1521092-65BA-48BC-8BA1-8FB5DF615BFA}" dt="2026-02-20T13:56:31.186" v="3495" actId="20577"/>
          <ac:spMkLst>
            <pc:docMk/>
            <pc:sldMk cId="1268189215" sldId="2146847182"/>
            <ac:spMk id="5" creationId="{7A6BD59E-5B3E-3915-6139-92317A908492}"/>
          </ac:spMkLst>
        </pc:spChg>
        <pc:spChg chg="mod">
          <ac:chgData name="David Podolak" userId="b695eaed-1fea-44e9-a13a-23a31b382a81" providerId="ADAL" clId="{D1521092-65BA-48BC-8BA1-8FB5DF615BFA}" dt="2026-02-20T12:55:34.729" v="3292" actId="5793"/>
          <ac:spMkLst>
            <pc:docMk/>
            <pc:sldMk cId="1268189215" sldId="2146847182"/>
            <ac:spMk id="8" creationId="{6AEDDDDA-9915-C773-A814-B6255C82F2E1}"/>
          </ac:spMkLst>
        </pc:spChg>
      </pc:sldChg>
      <pc:sldChg chg="modSp add mod ord">
        <pc:chgData name="David Podolak" userId="b695eaed-1fea-44e9-a13a-23a31b382a81" providerId="ADAL" clId="{D1521092-65BA-48BC-8BA1-8FB5DF615BFA}" dt="2026-02-20T13:51:02.345" v="3338"/>
        <pc:sldMkLst>
          <pc:docMk/>
          <pc:sldMk cId="118486719" sldId="2146847183"/>
        </pc:sldMkLst>
        <pc:spChg chg="mod">
          <ac:chgData name="David Podolak" userId="b695eaed-1fea-44e9-a13a-23a31b382a81" providerId="ADAL" clId="{D1521092-65BA-48BC-8BA1-8FB5DF615BFA}" dt="2026-02-20T12:56:13.545" v="3319" actId="5793"/>
          <ac:spMkLst>
            <pc:docMk/>
            <pc:sldMk cId="118486719" sldId="2146847183"/>
            <ac:spMk id="4" creationId="{2042ECC7-B736-7700-BDA5-B642137D63CE}"/>
          </ac:spMkLst>
        </pc:spChg>
        <pc:spChg chg="mod">
          <ac:chgData name="David Podolak" userId="b695eaed-1fea-44e9-a13a-23a31b382a81" providerId="ADAL" clId="{D1521092-65BA-48BC-8BA1-8FB5DF615BFA}" dt="2026-02-20T12:55:55.716" v="3316" actId="20577"/>
          <ac:spMkLst>
            <pc:docMk/>
            <pc:sldMk cId="118486719" sldId="2146847183"/>
            <ac:spMk id="5" creationId="{E01EC818-0C5E-8836-3CB5-8ABA05F09A34}"/>
          </ac:spMkLst>
        </pc:spChg>
        <pc:spChg chg="mod">
          <ac:chgData name="David Podolak" userId="b695eaed-1fea-44e9-a13a-23a31b382a81" providerId="ADAL" clId="{D1521092-65BA-48BC-8BA1-8FB5DF615BFA}" dt="2026-02-20T12:55:45.838" v="3295" actId="20577"/>
          <ac:spMkLst>
            <pc:docMk/>
            <pc:sldMk cId="118486719" sldId="2146847183"/>
            <ac:spMk id="8" creationId="{485CD7D8-A321-7AC9-004E-FD9E1C03972A}"/>
          </ac:spMkLst>
        </pc:spChg>
      </pc:sldChg>
      <pc:sldChg chg="add del">
        <pc:chgData name="David Podolak" userId="b695eaed-1fea-44e9-a13a-23a31b382a81" providerId="ADAL" clId="{D1521092-65BA-48BC-8BA1-8FB5DF615BFA}" dt="2026-02-20T12:50:11.611" v="3276" actId="47"/>
        <pc:sldMkLst>
          <pc:docMk/>
          <pc:sldMk cId="93565486" sldId="2146847184"/>
        </pc:sldMkLst>
      </pc:sldChg>
      <pc:sldChg chg="modSp add mod">
        <pc:chgData name="David Podolak" userId="b695eaed-1fea-44e9-a13a-23a31b382a81" providerId="ADAL" clId="{D1521092-65BA-48BC-8BA1-8FB5DF615BFA}" dt="2026-02-20T13:54:19.474" v="3429" actId="5793"/>
        <pc:sldMkLst>
          <pc:docMk/>
          <pc:sldMk cId="2372234189" sldId="2146847184"/>
        </pc:sldMkLst>
        <pc:spChg chg="mod">
          <ac:chgData name="David Podolak" userId="b695eaed-1fea-44e9-a13a-23a31b382a81" providerId="ADAL" clId="{D1521092-65BA-48BC-8BA1-8FB5DF615BFA}" dt="2026-02-20T13:53:44.737" v="3414" actId="20577"/>
          <ac:spMkLst>
            <pc:docMk/>
            <pc:sldMk cId="2372234189" sldId="2146847184"/>
            <ac:spMk id="4" creationId="{2B7C89B6-959C-AAAB-D557-A1FB5760EB62}"/>
          </ac:spMkLst>
        </pc:spChg>
        <pc:spChg chg="mod">
          <ac:chgData name="David Podolak" userId="b695eaed-1fea-44e9-a13a-23a31b382a81" providerId="ADAL" clId="{D1521092-65BA-48BC-8BA1-8FB5DF615BFA}" dt="2026-02-20T13:54:05.915" v="3426" actId="20577"/>
          <ac:spMkLst>
            <pc:docMk/>
            <pc:sldMk cId="2372234189" sldId="2146847184"/>
            <ac:spMk id="5" creationId="{04554906-59CB-62F6-62E5-BDC64B108200}"/>
          </ac:spMkLst>
        </pc:spChg>
        <pc:spChg chg="mod">
          <ac:chgData name="David Podolak" userId="b695eaed-1fea-44e9-a13a-23a31b382a81" providerId="ADAL" clId="{D1521092-65BA-48BC-8BA1-8FB5DF615BFA}" dt="2026-02-20T13:54:19.474" v="3429" actId="5793"/>
          <ac:spMkLst>
            <pc:docMk/>
            <pc:sldMk cId="2372234189" sldId="2146847184"/>
            <ac:spMk id="8" creationId="{4AEE070C-146E-8BEB-2650-6E4D6BF79078}"/>
          </ac:spMkLst>
        </pc:spChg>
      </pc:sldChg>
      <pc:sldChg chg="modSp add mod ord">
        <pc:chgData name="David Podolak" userId="b695eaed-1fea-44e9-a13a-23a31b382a81" providerId="ADAL" clId="{D1521092-65BA-48BC-8BA1-8FB5DF615BFA}" dt="2026-02-20T13:55:00.281" v="3436"/>
        <pc:sldMkLst>
          <pc:docMk/>
          <pc:sldMk cId="3547600440" sldId="2146847185"/>
        </pc:sldMkLst>
        <pc:spChg chg="mod">
          <ac:chgData name="David Podolak" userId="b695eaed-1fea-44e9-a13a-23a31b382a81" providerId="ADAL" clId="{D1521092-65BA-48BC-8BA1-8FB5DF615BFA}" dt="2026-02-20T13:54:56.078" v="3434" actId="20577"/>
          <ac:spMkLst>
            <pc:docMk/>
            <pc:sldMk cId="3547600440" sldId="2146847185"/>
            <ac:spMk id="8" creationId="{67C3E42C-7526-FED9-5AD6-3332BCADC49D}"/>
          </ac:spMkLst>
        </pc:spChg>
      </pc:sldChg>
      <pc:sldChg chg="modSp add mod">
        <pc:chgData name="David Podolak" userId="b695eaed-1fea-44e9-a13a-23a31b382a81" providerId="ADAL" clId="{D1521092-65BA-48BC-8BA1-8FB5DF615BFA}" dt="2026-02-20T13:55:19.315" v="3444" actId="20577"/>
        <pc:sldMkLst>
          <pc:docMk/>
          <pc:sldMk cId="3204836502" sldId="2146847186"/>
        </pc:sldMkLst>
        <pc:spChg chg="mod">
          <ac:chgData name="David Podolak" userId="b695eaed-1fea-44e9-a13a-23a31b382a81" providerId="ADAL" clId="{D1521092-65BA-48BC-8BA1-8FB5DF615BFA}" dt="2026-02-20T13:55:19.315" v="3444" actId="20577"/>
          <ac:spMkLst>
            <pc:docMk/>
            <pc:sldMk cId="3204836502" sldId="2146847186"/>
            <ac:spMk id="5" creationId="{DB641D90-BE39-C1AE-2EE7-E5DA70DA4339}"/>
          </ac:spMkLst>
        </pc:spChg>
        <pc:spChg chg="mod">
          <ac:chgData name="David Podolak" userId="b695eaed-1fea-44e9-a13a-23a31b382a81" providerId="ADAL" clId="{D1521092-65BA-48BC-8BA1-8FB5DF615BFA}" dt="2026-02-20T13:55:16.740" v="3440" actId="20577"/>
          <ac:spMkLst>
            <pc:docMk/>
            <pc:sldMk cId="3204836502" sldId="2146847186"/>
            <ac:spMk id="8" creationId="{D4C23906-E75C-B235-67AD-17ADB1290B58}"/>
          </ac:spMkLst>
        </pc:spChg>
      </pc:sldChg>
      <pc:sldChg chg="modSp add mod">
        <pc:chgData name="David Podolak" userId="b695eaed-1fea-44e9-a13a-23a31b382a81" providerId="ADAL" clId="{D1521092-65BA-48BC-8BA1-8FB5DF615BFA}" dt="2026-02-20T13:55:40.457" v="3458" actId="20577"/>
        <pc:sldMkLst>
          <pc:docMk/>
          <pc:sldMk cId="1471798039" sldId="2146847187"/>
        </pc:sldMkLst>
        <pc:spChg chg="mod">
          <ac:chgData name="David Podolak" userId="b695eaed-1fea-44e9-a13a-23a31b382a81" providerId="ADAL" clId="{D1521092-65BA-48BC-8BA1-8FB5DF615BFA}" dt="2026-02-20T13:55:40.457" v="3458" actId="20577"/>
          <ac:spMkLst>
            <pc:docMk/>
            <pc:sldMk cId="1471798039" sldId="2146847187"/>
            <ac:spMk id="5" creationId="{EBC55CD2-A4B5-EBB2-951B-3B4CE2C41244}"/>
          </ac:spMkLst>
        </pc:spChg>
        <pc:spChg chg="mod">
          <ac:chgData name="David Podolak" userId="b695eaed-1fea-44e9-a13a-23a31b382a81" providerId="ADAL" clId="{D1521092-65BA-48BC-8BA1-8FB5DF615BFA}" dt="2026-02-20T13:55:36.902" v="3448" actId="20577"/>
          <ac:spMkLst>
            <pc:docMk/>
            <pc:sldMk cId="1471798039" sldId="2146847187"/>
            <ac:spMk id="8" creationId="{786F19B0-5DAE-910E-5268-59BD4E7F983A}"/>
          </ac:spMkLst>
        </pc:spChg>
      </pc:sldChg>
      <pc:sldChg chg="add del">
        <pc:chgData name="David Podolak" userId="b695eaed-1fea-44e9-a13a-23a31b382a81" providerId="ADAL" clId="{D1521092-65BA-48BC-8BA1-8FB5DF615BFA}" dt="2026-02-20T14:25:15.258" v="3505"/>
        <pc:sldMkLst>
          <pc:docMk/>
          <pc:sldMk cId="907448735" sldId="2146847188"/>
        </pc:sldMkLst>
      </pc:sldChg>
      <pc:sldChg chg="modSp add mod">
        <pc:chgData name="David Podolak" userId="b695eaed-1fea-44e9-a13a-23a31b382a81" providerId="ADAL" clId="{D1521092-65BA-48BC-8BA1-8FB5DF615BFA}" dt="2026-02-20T14:28:57.396" v="3618" actId="20577"/>
        <pc:sldMkLst>
          <pc:docMk/>
          <pc:sldMk cId="2892997556" sldId="2146847188"/>
        </pc:sldMkLst>
        <pc:spChg chg="mod">
          <ac:chgData name="David Podolak" userId="b695eaed-1fea-44e9-a13a-23a31b382a81" providerId="ADAL" clId="{D1521092-65BA-48BC-8BA1-8FB5DF615BFA}" dt="2026-02-20T14:28:57.396" v="3618" actId="20577"/>
          <ac:spMkLst>
            <pc:docMk/>
            <pc:sldMk cId="2892997556" sldId="2146847188"/>
            <ac:spMk id="4" creationId="{615FC9A7-34BC-F6A2-B3E6-C77DD45B7B1B}"/>
          </ac:spMkLst>
        </pc:spChg>
        <pc:spChg chg="mod">
          <ac:chgData name="David Podolak" userId="b695eaed-1fea-44e9-a13a-23a31b382a81" providerId="ADAL" clId="{D1521092-65BA-48BC-8BA1-8FB5DF615BFA}" dt="2026-02-20T14:26:32.526" v="3534" actId="20577"/>
          <ac:spMkLst>
            <pc:docMk/>
            <pc:sldMk cId="2892997556" sldId="2146847188"/>
            <ac:spMk id="5" creationId="{C6E91DEF-4E1D-70FB-F32D-8B29B1C5AEC4}"/>
          </ac:spMkLst>
        </pc:spChg>
        <pc:spChg chg="mod">
          <ac:chgData name="David Podolak" userId="b695eaed-1fea-44e9-a13a-23a31b382a81" providerId="ADAL" clId="{D1521092-65BA-48BC-8BA1-8FB5DF615BFA}" dt="2026-02-20T14:25:32.775" v="3509" actId="5793"/>
          <ac:spMkLst>
            <pc:docMk/>
            <pc:sldMk cId="2892997556" sldId="2146847188"/>
            <ac:spMk id="8" creationId="{1F527947-81DC-866A-9367-AE78C409F48D}"/>
          </ac:spMkLst>
        </pc:spChg>
      </pc:sldChg>
      <pc:sldChg chg="modSp add mod">
        <pc:chgData name="David Podolak" userId="b695eaed-1fea-44e9-a13a-23a31b382a81" providerId="ADAL" clId="{D1521092-65BA-48BC-8BA1-8FB5DF615BFA}" dt="2026-02-20T14:29:18.119" v="3639" actId="20577"/>
        <pc:sldMkLst>
          <pc:docMk/>
          <pc:sldMk cId="3470353935" sldId="2146847189"/>
        </pc:sldMkLst>
        <pc:spChg chg="mod">
          <ac:chgData name="David Podolak" userId="b695eaed-1fea-44e9-a13a-23a31b382a81" providerId="ADAL" clId="{D1521092-65BA-48BC-8BA1-8FB5DF615BFA}" dt="2026-02-20T14:29:18.119" v="3639" actId="20577"/>
          <ac:spMkLst>
            <pc:docMk/>
            <pc:sldMk cId="3470353935" sldId="2146847189"/>
            <ac:spMk id="4" creationId="{2418C684-24DD-4268-DED9-6EBAF70309FF}"/>
          </ac:spMkLst>
        </pc:spChg>
        <pc:spChg chg="mod">
          <ac:chgData name="David Podolak" userId="b695eaed-1fea-44e9-a13a-23a31b382a81" providerId="ADAL" clId="{D1521092-65BA-48BC-8BA1-8FB5DF615BFA}" dt="2026-02-20T14:27:05.426" v="3560" actId="20577"/>
          <ac:spMkLst>
            <pc:docMk/>
            <pc:sldMk cId="3470353935" sldId="2146847189"/>
            <ac:spMk id="5" creationId="{60AF74C2-3E38-FE6D-84D6-82A992F4ABEE}"/>
          </ac:spMkLst>
        </pc:spChg>
        <pc:spChg chg="mod">
          <ac:chgData name="David Podolak" userId="b695eaed-1fea-44e9-a13a-23a31b382a81" providerId="ADAL" clId="{D1521092-65BA-48BC-8BA1-8FB5DF615BFA}" dt="2026-02-20T14:26:55.518" v="3539" actId="5793"/>
          <ac:spMkLst>
            <pc:docMk/>
            <pc:sldMk cId="3470353935" sldId="2146847189"/>
            <ac:spMk id="8" creationId="{2A05CCC0-7CEB-8D7F-A07C-A1433FFE93B9}"/>
          </ac:spMkLst>
        </pc:spChg>
      </pc:sldChg>
      <pc:sldChg chg="modSp add mod">
        <pc:chgData name="David Podolak" userId="b695eaed-1fea-44e9-a13a-23a31b382a81" providerId="ADAL" clId="{D1521092-65BA-48BC-8BA1-8FB5DF615BFA}" dt="2026-02-20T14:29:40.105" v="3661" actId="20577"/>
        <pc:sldMkLst>
          <pc:docMk/>
          <pc:sldMk cId="2935450797" sldId="2146847190"/>
        </pc:sldMkLst>
        <pc:spChg chg="mod">
          <ac:chgData name="David Podolak" userId="b695eaed-1fea-44e9-a13a-23a31b382a81" providerId="ADAL" clId="{D1521092-65BA-48BC-8BA1-8FB5DF615BFA}" dt="2026-02-20T14:29:40.105" v="3661" actId="20577"/>
          <ac:spMkLst>
            <pc:docMk/>
            <pc:sldMk cId="2935450797" sldId="2146847190"/>
            <ac:spMk id="4" creationId="{3404582E-BD0C-31BF-A0D6-861E30894965}"/>
          </ac:spMkLst>
        </pc:spChg>
        <pc:spChg chg="mod">
          <ac:chgData name="David Podolak" userId="b695eaed-1fea-44e9-a13a-23a31b382a81" providerId="ADAL" clId="{D1521092-65BA-48BC-8BA1-8FB5DF615BFA}" dt="2026-02-20T14:28:10.758" v="3587" actId="20577"/>
          <ac:spMkLst>
            <pc:docMk/>
            <pc:sldMk cId="2935450797" sldId="2146847190"/>
            <ac:spMk id="5" creationId="{8F072D6F-575A-A2EC-CFDE-FF1CB3986CD9}"/>
          </ac:spMkLst>
        </pc:spChg>
        <pc:spChg chg="mod">
          <ac:chgData name="David Podolak" userId="b695eaed-1fea-44e9-a13a-23a31b382a81" providerId="ADAL" clId="{D1521092-65BA-48BC-8BA1-8FB5DF615BFA}" dt="2026-02-20T14:28:00.056" v="3565" actId="5793"/>
          <ac:spMkLst>
            <pc:docMk/>
            <pc:sldMk cId="2935450797" sldId="2146847190"/>
            <ac:spMk id="8" creationId="{B214D544-265F-88CA-1D19-E3C1CEF1B526}"/>
          </ac:spMkLst>
        </pc:spChg>
      </pc:sldChg>
    </pc:docChg>
  </pc:docChgLst>
  <pc:docChgLst>
    <pc:chgData name="Irina Becker" userId="23578265-5504-4f8d-9563-0a7619fcc06f" providerId="ADAL" clId="{A0AFB158-8368-4B91-B721-B253ED73FB98}"/>
    <pc:docChg chg="undo custSel addSld delSld modSld">
      <pc:chgData name="Irina Becker" userId="23578265-5504-4f8d-9563-0a7619fcc06f" providerId="ADAL" clId="{A0AFB158-8368-4B91-B721-B253ED73FB98}" dt="2026-02-18T06:44:38.244" v="8587" actId="47"/>
      <pc:docMkLst>
        <pc:docMk/>
      </pc:docMkLst>
      <pc:sldChg chg="modSp mod">
        <pc:chgData name="Irina Becker" userId="23578265-5504-4f8d-9563-0a7619fcc06f" providerId="ADAL" clId="{A0AFB158-8368-4B91-B721-B253ED73FB98}" dt="2026-02-12T08:32:48.780" v="5358" actId="207"/>
        <pc:sldMkLst>
          <pc:docMk/>
          <pc:sldMk cId="3543412521" sldId="342"/>
        </pc:sldMkLst>
        <pc:spChg chg="mod">
          <ac:chgData name="Irina Becker" userId="23578265-5504-4f8d-9563-0a7619fcc06f" providerId="ADAL" clId="{A0AFB158-8368-4B91-B721-B253ED73FB98}" dt="2026-02-12T08:32:48.780" v="5358" actId="207"/>
          <ac:spMkLst>
            <pc:docMk/>
            <pc:sldMk cId="3543412521" sldId="342"/>
            <ac:spMk id="4" creationId="{673A15DF-B596-BEBF-2A01-3A6A6A33EC62}"/>
          </ac:spMkLst>
        </pc:spChg>
        <pc:spChg chg="mod">
          <ac:chgData name="Irina Becker" userId="23578265-5504-4f8d-9563-0a7619fcc06f" providerId="ADAL" clId="{A0AFB158-8368-4B91-B721-B253ED73FB98}" dt="2026-02-12T08:32:17.118" v="5342" actId="208"/>
          <ac:spMkLst>
            <pc:docMk/>
            <pc:sldMk cId="3543412521" sldId="342"/>
            <ac:spMk id="8" creationId="{79E53025-77A7-9983-B46E-CC309098F554}"/>
          </ac:spMkLst>
        </pc:spChg>
        <pc:spChg chg="mod">
          <ac:chgData name="Irina Becker" userId="23578265-5504-4f8d-9563-0a7619fcc06f" providerId="ADAL" clId="{A0AFB158-8368-4B91-B721-B253ED73FB98}" dt="2026-02-12T08:32:17.118" v="5342" actId="208"/>
          <ac:spMkLst>
            <pc:docMk/>
            <pc:sldMk cId="3543412521" sldId="342"/>
            <ac:spMk id="9" creationId="{5C8ABEB5-4944-01D7-A1E2-DD25A41B23B9}"/>
          </ac:spMkLst>
        </pc:spChg>
        <pc:spChg chg="mod">
          <ac:chgData name="Irina Becker" userId="23578265-5504-4f8d-9563-0a7619fcc06f" providerId="ADAL" clId="{A0AFB158-8368-4B91-B721-B253ED73FB98}" dt="2026-02-12T08:32:17.118" v="5342" actId="208"/>
          <ac:spMkLst>
            <pc:docMk/>
            <pc:sldMk cId="3543412521" sldId="342"/>
            <ac:spMk id="10" creationId="{DAD68ED3-55B0-5420-1B26-8F67D96FCE36}"/>
          </ac:spMkLst>
        </pc:spChg>
        <pc:picChg chg="mod">
          <ac:chgData name="Irina Becker" userId="23578265-5504-4f8d-9563-0a7619fcc06f" providerId="ADAL" clId="{A0AFB158-8368-4B91-B721-B253ED73FB98}" dt="2026-02-12T08:32:23.642" v="5346" actId="1440"/>
          <ac:picMkLst>
            <pc:docMk/>
            <pc:sldMk cId="3543412521" sldId="342"/>
            <ac:picMk id="1033" creationId="{C0A48393-41B6-2DC4-C4F2-8F771246AD41}"/>
          </ac:picMkLst>
        </pc:picChg>
        <pc:cxnChg chg="mod">
          <ac:chgData name="Irina Becker" userId="23578265-5504-4f8d-9563-0a7619fcc06f" providerId="ADAL" clId="{A0AFB158-8368-4B91-B721-B253ED73FB98}" dt="2026-02-12T08:32:39.806" v="5357" actId="1038"/>
          <ac:cxnSpMkLst>
            <pc:docMk/>
            <pc:sldMk cId="3543412521" sldId="342"/>
            <ac:cxnSpMk id="15" creationId="{861C3CDB-78D3-1A8E-E16D-067FF9253005}"/>
          </ac:cxnSpMkLst>
        </pc:cxnChg>
      </pc:sldChg>
      <pc:sldChg chg="addSp delSp modSp mod">
        <pc:chgData name="Irina Becker" userId="23578265-5504-4f8d-9563-0a7619fcc06f" providerId="ADAL" clId="{A0AFB158-8368-4B91-B721-B253ED73FB98}" dt="2026-02-12T08:38:01.668" v="5444" actId="20577"/>
        <pc:sldMkLst>
          <pc:docMk/>
          <pc:sldMk cId="1979666556" sldId="359"/>
        </pc:sldMkLst>
        <pc:spChg chg="mod">
          <ac:chgData name="Irina Becker" userId="23578265-5504-4f8d-9563-0a7619fcc06f" providerId="ADAL" clId="{A0AFB158-8368-4B91-B721-B253ED73FB98}" dt="2026-02-12T08:36:18.450" v="5418" actId="108"/>
          <ac:spMkLst>
            <pc:docMk/>
            <pc:sldMk cId="1979666556" sldId="359"/>
            <ac:spMk id="9" creationId="{13A4FA94-8399-AFA9-F4AE-6DA12AAFA80E}"/>
          </ac:spMkLst>
        </pc:spChg>
        <pc:spChg chg="mod">
          <ac:chgData name="Irina Becker" userId="23578265-5504-4f8d-9563-0a7619fcc06f" providerId="ADAL" clId="{A0AFB158-8368-4B91-B721-B253ED73FB98}" dt="2026-02-12T08:37:15.093" v="5426" actId="207"/>
          <ac:spMkLst>
            <pc:docMk/>
            <pc:sldMk cId="1979666556" sldId="359"/>
            <ac:spMk id="13" creationId="{3B3C9D93-73CB-7182-133A-6D2516E879E5}"/>
          </ac:spMkLst>
        </pc:spChg>
        <pc:spChg chg="mod">
          <ac:chgData name="Irina Becker" userId="23578265-5504-4f8d-9563-0a7619fcc06f" providerId="ADAL" clId="{A0AFB158-8368-4B91-B721-B253ED73FB98}" dt="2026-02-12T08:36:18.450" v="5418" actId="108"/>
          <ac:spMkLst>
            <pc:docMk/>
            <pc:sldMk cId="1979666556" sldId="359"/>
            <ac:spMk id="14" creationId="{E54A5A15-CD98-FB79-B06A-9DDEBE3ED2C8}"/>
          </ac:spMkLst>
        </pc:spChg>
        <pc:spChg chg="mod">
          <ac:chgData name="Irina Becker" userId="23578265-5504-4f8d-9563-0a7619fcc06f" providerId="ADAL" clId="{A0AFB158-8368-4B91-B721-B253ED73FB98}" dt="2026-02-12T08:37:31.206" v="5429" actId="1037"/>
          <ac:spMkLst>
            <pc:docMk/>
            <pc:sldMk cId="1979666556" sldId="359"/>
            <ac:spMk id="15" creationId="{3F1FCD32-7595-585C-5DFB-CDE221A40B13}"/>
          </ac:spMkLst>
        </pc:spChg>
        <pc:spChg chg="add del mod">
          <ac:chgData name="Irina Becker" userId="23578265-5504-4f8d-9563-0a7619fcc06f" providerId="ADAL" clId="{A0AFB158-8368-4B91-B721-B253ED73FB98}" dt="2026-02-12T08:36:18.450" v="5418" actId="108"/>
          <ac:spMkLst>
            <pc:docMk/>
            <pc:sldMk cId="1979666556" sldId="359"/>
            <ac:spMk id="16" creationId="{8A3DCA9B-90D8-F661-D721-B6A1B9F3E6BE}"/>
          </ac:spMkLst>
        </pc:spChg>
        <pc:spChg chg="mod">
          <ac:chgData name="Irina Becker" userId="23578265-5504-4f8d-9563-0a7619fcc06f" providerId="ADAL" clId="{A0AFB158-8368-4B91-B721-B253ED73FB98}" dt="2026-02-12T08:38:01.668" v="5444" actId="20577"/>
          <ac:spMkLst>
            <pc:docMk/>
            <pc:sldMk cId="1979666556" sldId="359"/>
            <ac:spMk id="17" creationId="{5B09D963-C1B5-7CA8-17BE-F8EE9DB99450}"/>
          </ac:spMkLst>
        </pc:spChg>
        <pc:spChg chg="mod">
          <ac:chgData name="Irina Becker" userId="23578265-5504-4f8d-9563-0a7619fcc06f" providerId="ADAL" clId="{A0AFB158-8368-4B91-B721-B253ED73FB98}" dt="2026-02-12T08:37:47.871" v="5438" actId="1076"/>
          <ac:spMkLst>
            <pc:docMk/>
            <pc:sldMk cId="1979666556" sldId="359"/>
            <ac:spMk id="19" creationId="{80B66693-FBCB-9DAB-38AD-E0EEAA304C6A}"/>
          </ac:spMkLst>
        </pc:spChg>
        <pc:spChg chg="mod">
          <ac:chgData name="Irina Becker" userId="23578265-5504-4f8d-9563-0a7619fcc06f" providerId="ADAL" clId="{A0AFB158-8368-4B91-B721-B253ED73FB98}" dt="2026-02-12T08:37:53.189" v="5442" actId="1037"/>
          <ac:spMkLst>
            <pc:docMk/>
            <pc:sldMk cId="1979666556" sldId="359"/>
            <ac:spMk id="20" creationId="{6485A110-DD8E-6E6B-83EF-95D199B3D03E}"/>
          </ac:spMkLst>
        </pc:spChg>
        <pc:grpChg chg="mod">
          <ac:chgData name="Irina Becker" userId="23578265-5504-4f8d-9563-0a7619fcc06f" providerId="ADAL" clId="{A0AFB158-8368-4B91-B721-B253ED73FB98}" dt="2026-02-12T08:36:28.721" v="5420" actId="14861"/>
          <ac:grpSpMkLst>
            <pc:docMk/>
            <pc:sldMk cId="1979666556" sldId="359"/>
            <ac:grpSpMk id="3" creationId="{E77752C4-6DF1-9755-E8F1-6C54C2A7DF14}"/>
          </ac:grpSpMkLst>
        </pc:grpChg>
        <pc:grpChg chg="mod">
          <ac:chgData name="Irina Becker" userId="23578265-5504-4f8d-9563-0a7619fcc06f" providerId="ADAL" clId="{A0AFB158-8368-4B91-B721-B253ED73FB98}" dt="2026-02-12T08:37:18.755" v="5427" actId="1037"/>
          <ac:grpSpMkLst>
            <pc:docMk/>
            <pc:sldMk cId="1979666556" sldId="359"/>
            <ac:grpSpMk id="8" creationId="{7797FC5B-C6F7-8536-5949-F7F89F78A843}"/>
          </ac:grpSpMkLst>
        </pc:grpChg>
        <pc:grpChg chg="mod">
          <ac:chgData name="Irina Becker" userId="23578265-5504-4f8d-9563-0a7619fcc06f" providerId="ADAL" clId="{A0AFB158-8368-4B91-B721-B253ED73FB98}" dt="2026-02-12T08:36:35.988" v="5421" actId="14861"/>
          <ac:grpSpMkLst>
            <pc:docMk/>
            <pc:sldMk cId="1979666556" sldId="359"/>
            <ac:grpSpMk id="11" creationId="{C61CE343-B361-EC39-CF93-1CFC663AB28D}"/>
          </ac:grpSpMkLst>
        </pc:grpChg>
      </pc:sldChg>
      <pc:sldChg chg="addSp delSp modSp mod">
        <pc:chgData name="Irina Becker" userId="23578265-5504-4f8d-9563-0a7619fcc06f" providerId="ADAL" clId="{A0AFB158-8368-4B91-B721-B253ED73FB98}" dt="2026-02-11T11:22:37.774" v="1339" actId="1038"/>
        <pc:sldMkLst>
          <pc:docMk/>
          <pc:sldMk cId="2458035841" sldId="372"/>
        </pc:sldMkLst>
        <pc:spChg chg="mod">
          <ac:chgData name="Irina Becker" userId="23578265-5504-4f8d-9563-0a7619fcc06f" providerId="ADAL" clId="{A0AFB158-8368-4B91-B721-B253ED73FB98}" dt="2026-02-11T11:22:33.200" v="1337" actId="1037"/>
          <ac:spMkLst>
            <pc:docMk/>
            <pc:sldMk cId="2458035841" sldId="372"/>
            <ac:spMk id="4" creationId="{E8031B1A-D734-F337-0B59-5F9E580527AE}"/>
          </ac:spMkLst>
        </pc:spChg>
        <pc:spChg chg="add mod">
          <ac:chgData name="Irina Becker" userId="23578265-5504-4f8d-9563-0a7619fcc06f" providerId="ADAL" clId="{A0AFB158-8368-4B91-B721-B253ED73FB98}" dt="2026-02-11T10:54:09.791" v="1001" actId="14100"/>
          <ac:spMkLst>
            <pc:docMk/>
            <pc:sldMk cId="2458035841" sldId="372"/>
            <ac:spMk id="11" creationId="{340B86ED-92B7-62AA-68CE-B45DFC55DBAC}"/>
          </ac:spMkLst>
        </pc:spChg>
        <pc:spChg chg="add mod ord">
          <ac:chgData name="Irina Becker" userId="23578265-5504-4f8d-9563-0a7619fcc06f" providerId="ADAL" clId="{A0AFB158-8368-4B91-B721-B253ED73FB98}" dt="2026-02-11T11:15:44.804" v="1192" actId="1076"/>
          <ac:spMkLst>
            <pc:docMk/>
            <pc:sldMk cId="2458035841" sldId="372"/>
            <ac:spMk id="12" creationId="{9BEAC247-4CEB-6429-27E1-93A01C035EF4}"/>
          </ac:spMkLst>
        </pc:spChg>
        <pc:spChg chg="add mod ord">
          <ac:chgData name="Irina Becker" userId="23578265-5504-4f8d-9563-0a7619fcc06f" providerId="ADAL" clId="{A0AFB158-8368-4B91-B721-B253ED73FB98}" dt="2026-02-11T11:19:28.701" v="1282" actId="1076"/>
          <ac:spMkLst>
            <pc:docMk/>
            <pc:sldMk cId="2458035841" sldId="372"/>
            <ac:spMk id="13" creationId="{30ED3F43-76C1-2DF4-C45D-F19A972AF381}"/>
          </ac:spMkLst>
        </pc:spChg>
        <pc:spChg chg="add mod ord">
          <ac:chgData name="Irina Becker" userId="23578265-5504-4f8d-9563-0a7619fcc06f" providerId="ADAL" clId="{A0AFB158-8368-4B91-B721-B253ED73FB98}" dt="2026-02-11T11:15:39.007" v="1191" actId="1076"/>
          <ac:spMkLst>
            <pc:docMk/>
            <pc:sldMk cId="2458035841" sldId="372"/>
            <ac:spMk id="14" creationId="{4A1BB7DF-80DF-8C7C-0F0C-7A69BBDBB3ED}"/>
          </ac:spMkLst>
        </pc:spChg>
        <pc:spChg chg="add mod">
          <ac:chgData name="Irina Becker" userId="23578265-5504-4f8d-9563-0a7619fcc06f" providerId="ADAL" clId="{A0AFB158-8368-4B91-B721-B253ED73FB98}" dt="2026-02-11T10:54:13.134" v="1002" actId="1076"/>
          <ac:spMkLst>
            <pc:docMk/>
            <pc:sldMk cId="2458035841" sldId="372"/>
            <ac:spMk id="15" creationId="{3EA8EC0A-2A20-5737-1B24-31D3D5037933}"/>
          </ac:spMkLst>
        </pc:spChg>
        <pc:spChg chg="add mod">
          <ac:chgData name="Irina Becker" userId="23578265-5504-4f8d-9563-0a7619fcc06f" providerId="ADAL" clId="{A0AFB158-8368-4B91-B721-B253ED73FB98}" dt="2026-02-11T10:54:30.251" v="1005" actId="1076"/>
          <ac:spMkLst>
            <pc:docMk/>
            <pc:sldMk cId="2458035841" sldId="372"/>
            <ac:spMk id="16" creationId="{23E56E75-B44A-3020-6102-E3F41AF958DA}"/>
          </ac:spMkLst>
        </pc:spChg>
        <pc:spChg chg="add mod">
          <ac:chgData name="Irina Becker" userId="23578265-5504-4f8d-9563-0a7619fcc06f" providerId="ADAL" clId="{A0AFB158-8368-4B91-B721-B253ED73FB98}" dt="2026-02-11T10:54:33.508" v="1011" actId="20577"/>
          <ac:spMkLst>
            <pc:docMk/>
            <pc:sldMk cId="2458035841" sldId="372"/>
            <ac:spMk id="17" creationId="{1F02F750-AB01-C69D-EF7C-118765892090}"/>
          </ac:spMkLst>
        </pc:spChg>
        <pc:spChg chg="add mod">
          <ac:chgData name="Irina Becker" userId="23578265-5504-4f8d-9563-0a7619fcc06f" providerId="ADAL" clId="{A0AFB158-8368-4B91-B721-B253ED73FB98}" dt="2026-02-11T11:18:17.241" v="1258" actId="1035"/>
          <ac:spMkLst>
            <pc:docMk/>
            <pc:sldMk cId="2458035841" sldId="372"/>
            <ac:spMk id="18" creationId="{33F236D7-3F9D-C605-73DF-447F4C414A87}"/>
          </ac:spMkLst>
        </pc:spChg>
        <pc:spChg chg="add mod">
          <ac:chgData name="Irina Becker" userId="23578265-5504-4f8d-9563-0a7619fcc06f" providerId="ADAL" clId="{A0AFB158-8368-4B91-B721-B253ED73FB98}" dt="2026-02-11T11:18:17.241" v="1258" actId="1035"/>
          <ac:spMkLst>
            <pc:docMk/>
            <pc:sldMk cId="2458035841" sldId="372"/>
            <ac:spMk id="19" creationId="{CF033F1A-B331-DCD0-AFB8-86DCF3BD1EDB}"/>
          </ac:spMkLst>
        </pc:spChg>
        <pc:spChg chg="add mod">
          <ac:chgData name="Irina Becker" userId="23578265-5504-4f8d-9563-0a7619fcc06f" providerId="ADAL" clId="{A0AFB158-8368-4B91-B721-B253ED73FB98}" dt="2026-02-11T11:03:48.598" v="1083" actId="14100"/>
          <ac:spMkLst>
            <pc:docMk/>
            <pc:sldMk cId="2458035841" sldId="372"/>
            <ac:spMk id="20" creationId="{FE45C3B4-F5A5-868D-5176-C231EDA48614}"/>
          </ac:spMkLst>
        </pc:spChg>
        <pc:spChg chg="add mod">
          <ac:chgData name="Irina Becker" userId="23578265-5504-4f8d-9563-0a7619fcc06f" providerId="ADAL" clId="{A0AFB158-8368-4B91-B721-B253ED73FB98}" dt="2026-02-11T11:04:11.264" v="1097" actId="1076"/>
          <ac:spMkLst>
            <pc:docMk/>
            <pc:sldMk cId="2458035841" sldId="372"/>
            <ac:spMk id="21" creationId="{8D0EF6A2-6ECC-5827-7891-9B3BEB65ADC5}"/>
          </ac:spMkLst>
        </pc:spChg>
        <pc:spChg chg="add mod ord">
          <ac:chgData name="Irina Becker" userId="23578265-5504-4f8d-9563-0a7619fcc06f" providerId="ADAL" clId="{A0AFB158-8368-4B91-B721-B253ED73FB98}" dt="2026-02-11T11:15:06.550" v="1179" actId="1076"/>
          <ac:spMkLst>
            <pc:docMk/>
            <pc:sldMk cId="2458035841" sldId="372"/>
            <ac:spMk id="38" creationId="{6DDF4738-3C6A-28B9-BB22-E6C59F8A3716}"/>
          </ac:spMkLst>
        </pc:spChg>
        <pc:spChg chg="add mod">
          <ac:chgData name="Irina Becker" userId="23578265-5504-4f8d-9563-0a7619fcc06f" providerId="ADAL" clId="{A0AFB158-8368-4B91-B721-B253ED73FB98}" dt="2026-02-11T11:16:19.241" v="1206" actId="1076"/>
          <ac:spMkLst>
            <pc:docMk/>
            <pc:sldMk cId="2458035841" sldId="372"/>
            <ac:spMk id="40" creationId="{E0A2ECB2-6630-F228-5B7D-82DFEE3C1D92}"/>
          </ac:spMkLst>
        </pc:spChg>
        <pc:spChg chg="add mod">
          <ac:chgData name="Irina Becker" userId="23578265-5504-4f8d-9563-0a7619fcc06f" providerId="ADAL" clId="{A0AFB158-8368-4B91-B721-B253ED73FB98}" dt="2026-02-11T11:16:24.600" v="1208" actId="1076"/>
          <ac:spMkLst>
            <pc:docMk/>
            <pc:sldMk cId="2458035841" sldId="372"/>
            <ac:spMk id="41" creationId="{EDB62949-A993-B044-3C2A-6D3B739E9409}"/>
          </ac:spMkLst>
        </pc:spChg>
        <pc:spChg chg="add mod">
          <ac:chgData name="Irina Becker" userId="23578265-5504-4f8d-9563-0a7619fcc06f" providerId="ADAL" clId="{A0AFB158-8368-4B91-B721-B253ED73FB98}" dt="2026-02-11T11:16:33.039" v="1210" actId="1076"/>
          <ac:spMkLst>
            <pc:docMk/>
            <pc:sldMk cId="2458035841" sldId="372"/>
            <ac:spMk id="42" creationId="{E332FA8E-7170-5959-2372-46319A6BEFED}"/>
          </ac:spMkLst>
        </pc:spChg>
        <pc:spChg chg="add mod">
          <ac:chgData name="Irina Becker" userId="23578265-5504-4f8d-9563-0a7619fcc06f" providerId="ADAL" clId="{A0AFB158-8368-4B91-B721-B253ED73FB98}" dt="2026-02-11T11:16:36.883" v="1212" actId="1076"/>
          <ac:spMkLst>
            <pc:docMk/>
            <pc:sldMk cId="2458035841" sldId="372"/>
            <ac:spMk id="43" creationId="{453A71AE-6B22-6EF8-C7D8-4839AFD8F550}"/>
          </ac:spMkLst>
        </pc:spChg>
        <pc:spChg chg="add mod">
          <ac:chgData name="Irina Becker" userId="23578265-5504-4f8d-9563-0a7619fcc06f" providerId="ADAL" clId="{A0AFB158-8368-4B91-B721-B253ED73FB98}" dt="2026-02-11T11:22:37.774" v="1339" actId="1038"/>
          <ac:spMkLst>
            <pc:docMk/>
            <pc:sldMk cId="2458035841" sldId="372"/>
            <ac:spMk id="59" creationId="{5ECBAFAE-C88C-178D-DAE6-41417CFE78EE}"/>
          </ac:spMkLst>
        </pc:spChg>
        <pc:picChg chg="add mod ord">
          <ac:chgData name="Irina Becker" userId="23578265-5504-4f8d-9563-0a7619fcc06f" providerId="ADAL" clId="{A0AFB158-8368-4B91-B721-B253ED73FB98}" dt="2026-02-11T11:17:23.311" v="1229" actId="1037"/>
          <ac:picMkLst>
            <pc:docMk/>
            <pc:sldMk cId="2458035841" sldId="372"/>
            <ac:picMk id="31" creationId="{69C40832-3B67-3BE5-FB60-B9D7887708E8}"/>
          </ac:picMkLst>
        </pc:picChg>
        <pc:picChg chg="add mod ord">
          <ac:chgData name="Irina Becker" userId="23578265-5504-4f8d-9563-0a7619fcc06f" providerId="ADAL" clId="{A0AFB158-8368-4B91-B721-B253ED73FB98}" dt="2026-02-11T11:17:17.554" v="1225" actId="1038"/>
          <ac:picMkLst>
            <pc:docMk/>
            <pc:sldMk cId="2458035841" sldId="372"/>
            <ac:picMk id="33" creationId="{5D5E49CF-E530-87F1-FB66-67794B4B21CF}"/>
          </ac:picMkLst>
        </pc:picChg>
        <pc:picChg chg="add mod ord">
          <ac:chgData name="Irina Becker" userId="23578265-5504-4f8d-9563-0a7619fcc06f" providerId="ADAL" clId="{A0AFB158-8368-4B91-B721-B253ED73FB98}" dt="2026-02-11T11:17:10.274" v="1219" actId="1076"/>
          <ac:picMkLst>
            <pc:docMk/>
            <pc:sldMk cId="2458035841" sldId="372"/>
            <ac:picMk id="35" creationId="{128A9965-36EE-50D9-3C3D-0FC50B8C5777}"/>
          </ac:picMkLst>
        </pc:picChg>
        <pc:picChg chg="add mod ord">
          <ac:chgData name="Irina Becker" userId="23578265-5504-4f8d-9563-0a7619fcc06f" providerId="ADAL" clId="{A0AFB158-8368-4B91-B721-B253ED73FB98}" dt="2026-02-11T11:17:26.310" v="1232" actId="1035"/>
          <ac:picMkLst>
            <pc:docMk/>
            <pc:sldMk cId="2458035841" sldId="372"/>
            <ac:picMk id="37" creationId="{066A6C63-C9E9-748B-8C60-CE31E3CC59A7}"/>
          </ac:picMkLst>
        </pc:picChg>
        <pc:picChg chg="add mod">
          <ac:chgData name="Irina Becker" userId="23578265-5504-4f8d-9563-0a7619fcc06f" providerId="ADAL" clId="{A0AFB158-8368-4B91-B721-B253ED73FB98}" dt="2026-02-11T11:15:48.152" v="1196" actId="1038"/>
          <ac:picMkLst>
            <pc:docMk/>
            <pc:sldMk cId="2458035841" sldId="372"/>
            <ac:picMk id="2050" creationId="{9F4AC004-DBD7-5BB8-6509-3ACF40128B1A}"/>
          </ac:picMkLst>
        </pc:picChg>
        <pc:picChg chg="add mod">
          <ac:chgData name="Irina Becker" userId="23578265-5504-4f8d-9563-0a7619fcc06f" providerId="ADAL" clId="{A0AFB158-8368-4B91-B721-B253ED73FB98}" dt="2026-02-11T11:18:17.241" v="1258" actId="1035"/>
          <ac:picMkLst>
            <pc:docMk/>
            <pc:sldMk cId="2458035841" sldId="372"/>
            <ac:picMk id="2052" creationId="{9FD11769-53C0-DB22-F723-D4962749E7FD}"/>
          </ac:picMkLst>
        </pc:picChg>
        <pc:picChg chg="add mod">
          <ac:chgData name="Irina Becker" userId="23578265-5504-4f8d-9563-0a7619fcc06f" providerId="ADAL" clId="{A0AFB158-8368-4B91-B721-B253ED73FB98}" dt="2026-02-11T10:56:21.513" v="1061" actId="1076"/>
          <ac:picMkLst>
            <pc:docMk/>
            <pc:sldMk cId="2458035841" sldId="372"/>
            <ac:picMk id="2054" creationId="{862C4E72-8473-2E66-92D4-11230390D730}"/>
          </ac:picMkLst>
        </pc:picChg>
        <pc:picChg chg="add mod">
          <ac:chgData name="Irina Becker" userId="23578265-5504-4f8d-9563-0a7619fcc06f" providerId="ADAL" clId="{A0AFB158-8368-4B91-B721-B253ED73FB98}" dt="2026-02-11T10:57:25.770" v="1069" actId="1037"/>
          <ac:picMkLst>
            <pc:docMk/>
            <pc:sldMk cId="2458035841" sldId="372"/>
            <ac:picMk id="2056" creationId="{69F375D4-FFB9-BC87-4C02-B0C5D7E99B7C}"/>
          </ac:picMkLst>
        </pc:picChg>
        <pc:picChg chg="add mod">
          <ac:chgData name="Irina Becker" userId="23578265-5504-4f8d-9563-0a7619fcc06f" providerId="ADAL" clId="{A0AFB158-8368-4B91-B721-B253ED73FB98}" dt="2026-02-11T11:04:17.317" v="1099" actId="1036"/>
          <ac:picMkLst>
            <pc:docMk/>
            <pc:sldMk cId="2458035841" sldId="372"/>
            <ac:picMk id="2058" creationId="{5011CC59-FFE2-189F-C6E6-23DE0A10CA7C}"/>
          </ac:picMkLst>
        </pc:picChg>
        <pc:picChg chg="add mod">
          <ac:chgData name="Irina Becker" userId="23578265-5504-4f8d-9563-0a7619fcc06f" providerId="ADAL" clId="{A0AFB158-8368-4B91-B721-B253ED73FB98}" dt="2026-02-11T11:15:29.251" v="1190" actId="1076"/>
          <ac:picMkLst>
            <pc:docMk/>
            <pc:sldMk cId="2458035841" sldId="372"/>
            <ac:picMk id="2062" creationId="{02A72650-EB80-88D9-E3E6-F070D1B3EC18}"/>
          </ac:picMkLst>
        </pc:picChg>
        <pc:cxnChg chg="add mod">
          <ac:chgData name="Irina Becker" userId="23578265-5504-4f8d-9563-0a7619fcc06f" providerId="ADAL" clId="{A0AFB158-8368-4B91-B721-B253ED73FB98}" dt="2026-02-11T11:18:29.507" v="1264" actId="14100"/>
          <ac:cxnSpMkLst>
            <pc:docMk/>
            <pc:sldMk cId="2458035841" sldId="372"/>
            <ac:cxnSpMk id="23" creationId="{28D4137B-83CD-6696-A54A-6CF8BD262E5B}"/>
          </ac:cxnSpMkLst>
        </pc:cxnChg>
        <pc:cxnChg chg="add mod">
          <ac:chgData name="Irina Becker" userId="23578265-5504-4f8d-9563-0a7619fcc06f" providerId="ADAL" clId="{A0AFB158-8368-4B91-B721-B253ED73FB98}" dt="2026-02-11T11:18:22.136" v="1262" actId="14100"/>
          <ac:cxnSpMkLst>
            <pc:docMk/>
            <pc:sldMk cId="2458035841" sldId="372"/>
            <ac:cxnSpMk id="25" creationId="{75E16812-902A-E29E-4A47-D29C69E9506A}"/>
          </ac:cxnSpMkLst>
        </pc:cxnChg>
        <pc:cxnChg chg="add mod">
          <ac:chgData name="Irina Becker" userId="23578265-5504-4f8d-9563-0a7619fcc06f" providerId="ADAL" clId="{A0AFB158-8368-4B91-B721-B253ED73FB98}" dt="2026-02-11T11:18:26.883" v="1263" actId="14100"/>
          <ac:cxnSpMkLst>
            <pc:docMk/>
            <pc:sldMk cId="2458035841" sldId="372"/>
            <ac:cxnSpMk id="28" creationId="{41CC39DD-8AC8-E1D5-C2FA-E83FE647C3D3}"/>
          </ac:cxnSpMkLst>
        </pc:cxnChg>
        <pc:cxnChg chg="add mod ord">
          <ac:chgData name="Irina Becker" userId="23578265-5504-4f8d-9563-0a7619fcc06f" providerId="ADAL" clId="{A0AFB158-8368-4B91-B721-B253ED73FB98}" dt="2026-02-11T11:17:40.381" v="1235" actId="166"/>
          <ac:cxnSpMkLst>
            <pc:docMk/>
            <pc:sldMk cId="2458035841" sldId="372"/>
            <ac:cxnSpMk id="39" creationId="{C094731F-A299-4D78-655D-13DDD2AFF6F2}"/>
          </ac:cxnSpMkLst>
        </pc:cxnChg>
        <pc:cxnChg chg="add mod">
          <ac:chgData name="Irina Becker" userId="23578265-5504-4f8d-9563-0a7619fcc06f" providerId="ADAL" clId="{A0AFB158-8368-4B91-B721-B253ED73FB98}" dt="2026-02-11T11:17:47.929" v="1238" actId="14100"/>
          <ac:cxnSpMkLst>
            <pc:docMk/>
            <pc:sldMk cId="2458035841" sldId="372"/>
            <ac:cxnSpMk id="46" creationId="{AFE28790-8336-FF92-984F-050C734DFD57}"/>
          </ac:cxnSpMkLst>
        </pc:cxnChg>
        <pc:cxnChg chg="add mod">
          <ac:chgData name="Irina Becker" userId="23578265-5504-4f8d-9563-0a7619fcc06f" providerId="ADAL" clId="{A0AFB158-8368-4B91-B721-B253ED73FB98}" dt="2026-02-11T11:17:53.051" v="1241" actId="14100"/>
          <ac:cxnSpMkLst>
            <pc:docMk/>
            <pc:sldMk cId="2458035841" sldId="372"/>
            <ac:cxnSpMk id="49" creationId="{96568BC7-1F2B-251F-83A5-4A7CE7492823}"/>
          </ac:cxnSpMkLst>
        </pc:cxnChg>
        <pc:cxnChg chg="add mod">
          <ac:chgData name="Irina Becker" userId="23578265-5504-4f8d-9563-0a7619fcc06f" providerId="ADAL" clId="{A0AFB158-8368-4B91-B721-B253ED73FB98}" dt="2026-02-11T11:18:04.589" v="1245" actId="14100"/>
          <ac:cxnSpMkLst>
            <pc:docMk/>
            <pc:sldMk cId="2458035841" sldId="372"/>
            <ac:cxnSpMk id="52" creationId="{7980068C-15D2-51BA-AED1-AC9B29286F46}"/>
          </ac:cxnSpMkLst>
        </pc:cxnChg>
      </pc:sldChg>
      <pc:sldChg chg="addSp delSp modSp mod">
        <pc:chgData name="Irina Becker" userId="23578265-5504-4f8d-9563-0a7619fcc06f" providerId="ADAL" clId="{A0AFB158-8368-4B91-B721-B253ED73FB98}" dt="2026-02-12T08:24:37.026" v="5320" actId="207"/>
        <pc:sldMkLst>
          <pc:docMk/>
          <pc:sldMk cId="1532309091" sldId="376"/>
        </pc:sldMkLst>
        <pc:spChg chg="mod">
          <ac:chgData name="Irina Becker" userId="23578265-5504-4f8d-9563-0a7619fcc06f" providerId="ADAL" clId="{A0AFB158-8368-4B91-B721-B253ED73FB98}" dt="2026-02-12T08:24:21.170" v="5318" actId="14100"/>
          <ac:spMkLst>
            <pc:docMk/>
            <pc:sldMk cId="1532309091" sldId="376"/>
            <ac:spMk id="4" creationId="{CBAF2DD0-9A79-F64D-B1A1-C12B951522B7}"/>
          </ac:spMkLst>
        </pc:spChg>
        <pc:spChg chg="mod">
          <ac:chgData name="Irina Becker" userId="23578265-5504-4f8d-9563-0a7619fcc06f" providerId="ADAL" clId="{A0AFB158-8368-4B91-B721-B253ED73FB98}" dt="2026-02-12T08:14:26.345" v="5032" actId="11530"/>
          <ac:spMkLst>
            <pc:docMk/>
            <pc:sldMk cId="1532309091" sldId="376"/>
            <ac:spMk id="7" creationId="{06644E2E-69E9-2AB5-BB73-6F5980C47465}"/>
          </ac:spMkLst>
        </pc:spChg>
        <pc:spChg chg="mod">
          <ac:chgData name="Irina Becker" userId="23578265-5504-4f8d-9563-0a7619fcc06f" providerId="ADAL" clId="{A0AFB158-8368-4B91-B721-B253ED73FB98}" dt="2026-02-12T08:24:37.026" v="5320" actId="207"/>
          <ac:spMkLst>
            <pc:docMk/>
            <pc:sldMk cId="1532309091" sldId="376"/>
            <ac:spMk id="8" creationId="{87FCADB9-4D4A-455C-2902-A223569B8396}"/>
          </ac:spMkLst>
        </pc:spChg>
        <pc:spChg chg="mod">
          <ac:chgData name="Irina Becker" userId="23578265-5504-4f8d-9563-0a7619fcc06f" providerId="ADAL" clId="{A0AFB158-8368-4B91-B721-B253ED73FB98}" dt="2026-02-12T08:12:51.650" v="4805" actId="11530"/>
          <ac:spMkLst>
            <pc:docMk/>
            <pc:sldMk cId="1532309091" sldId="376"/>
            <ac:spMk id="11" creationId="{E7DD8E25-6FB3-FA92-4408-4F28A9AD33DC}"/>
          </ac:spMkLst>
        </pc:spChg>
        <pc:spChg chg="mod">
          <ac:chgData name="Irina Becker" userId="23578265-5504-4f8d-9563-0a7619fcc06f" providerId="ADAL" clId="{A0AFB158-8368-4B91-B721-B253ED73FB98}" dt="2026-02-12T08:16:46.877" v="5247" actId="11530"/>
          <ac:spMkLst>
            <pc:docMk/>
            <pc:sldMk cId="1532309091" sldId="376"/>
            <ac:spMk id="13" creationId="{FAA6371A-DD13-F4B5-E9C8-D84F0DB30E1A}"/>
          </ac:spMkLst>
        </pc:spChg>
        <pc:spChg chg="mod">
          <ac:chgData name="Irina Becker" userId="23578265-5504-4f8d-9563-0a7619fcc06f" providerId="ADAL" clId="{A0AFB158-8368-4B91-B721-B253ED73FB98}" dt="2026-02-12T08:24:01.775" v="5315" actId="11530"/>
          <ac:spMkLst>
            <pc:docMk/>
            <pc:sldMk cId="1532309091" sldId="376"/>
            <ac:spMk id="17" creationId="{DBCBCA31-2CA9-EE4F-BAAA-0012779E53E0}"/>
          </ac:spMkLst>
        </pc:spChg>
        <pc:spChg chg="mod">
          <ac:chgData name="Irina Becker" userId="23578265-5504-4f8d-9563-0a7619fcc06f" providerId="ADAL" clId="{A0AFB158-8368-4B91-B721-B253ED73FB98}" dt="2026-02-12T08:20:51.988" v="5271" actId="11530"/>
          <ac:spMkLst>
            <pc:docMk/>
            <pc:sldMk cId="1532309091" sldId="376"/>
            <ac:spMk id="18" creationId="{BCE108EF-4963-2334-EF46-8BBC8C9E36A8}"/>
          </ac:spMkLst>
        </pc:spChg>
        <pc:spChg chg="mod">
          <ac:chgData name="Irina Becker" userId="23578265-5504-4f8d-9563-0a7619fcc06f" providerId="ADAL" clId="{A0AFB158-8368-4B91-B721-B253ED73FB98}" dt="2026-02-12T08:22:55.998" v="5285" actId="11530"/>
          <ac:spMkLst>
            <pc:docMk/>
            <pc:sldMk cId="1532309091" sldId="376"/>
            <ac:spMk id="19" creationId="{66D16BBB-14C4-AD8A-0713-4226A3467749}"/>
          </ac:spMkLst>
        </pc:spChg>
        <pc:spChg chg="mod">
          <ac:chgData name="Irina Becker" userId="23578265-5504-4f8d-9563-0a7619fcc06f" providerId="ADAL" clId="{A0AFB158-8368-4B91-B721-B253ED73FB98}" dt="2026-02-12T08:12:47.967" v="4804" actId="11530"/>
          <ac:spMkLst>
            <pc:docMk/>
            <pc:sldMk cId="1532309091" sldId="376"/>
            <ac:spMk id="21" creationId="{0E781155-6E98-6134-DC3A-E82AFC82B0AC}"/>
          </ac:spMkLst>
        </pc:spChg>
        <pc:spChg chg="mod">
          <ac:chgData name="Irina Becker" userId="23578265-5504-4f8d-9563-0a7619fcc06f" providerId="ADAL" clId="{A0AFB158-8368-4B91-B721-B253ED73FB98}" dt="2026-02-12T08:12:44.499" v="4803" actId="11530"/>
          <ac:spMkLst>
            <pc:docMk/>
            <pc:sldMk cId="1532309091" sldId="376"/>
            <ac:spMk id="23" creationId="{5A00F587-C19E-BA3D-6836-12F3D509D9C7}"/>
          </ac:spMkLst>
        </pc:spChg>
        <pc:spChg chg="mod">
          <ac:chgData name="Irina Becker" userId="23578265-5504-4f8d-9563-0a7619fcc06f" providerId="ADAL" clId="{A0AFB158-8368-4B91-B721-B253ED73FB98}" dt="2026-02-12T08:23:32.405" v="5303" actId="11530"/>
          <ac:spMkLst>
            <pc:docMk/>
            <pc:sldMk cId="1532309091" sldId="376"/>
            <ac:spMk id="26" creationId="{39AE1997-6CE4-EF74-C3AB-3BD4F427BEB9}"/>
          </ac:spMkLst>
        </pc:spChg>
        <pc:spChg chg="mod">
          <ac:chgData name="Irina Becker" userId="23578265-5504-4f8d-9563-0a7619fcc06f" providerId="ADAL" clId="{A0AFB158-8368-4B91-B721-B253ED73FB98}" dt="2026-02-12T08:24:26.118" v="5319" actId="14100"/>
          <ac:spMkLst>
            <pc:docMk/>
            <pc:sldMk cId="1532309091" sldId="376"/>
            <ac:spMk id="40" creationId="{69ADF6C4-5F81-C63B-9BFC-6A280575CC5C}"/>
          </ac:spMkLst>
        </pc:spChg>
      </pc:sldChg>
      <pc:sldChg chg="modSp mod">
        <pc:chgData name="Irina Becker" userId="23578265-5504-4f8d-9563-0a7619fcc06f" providerId="ADAL" clId="{A0AFB158-8368-4B91-B721-B253ED73FB98}" dt="2026-02-12T08:34:52.755" v="5410" actId="14100"/>
        <pc:sldMkLst>
          <pc:docMk/>
          <pc:sldMk cId="305349162" sldId="2146847064"/>
        </pc:sldMkLst>
        <pc:spChg chg="mod">
          <ac:chgData name="Irina Becker" userId="23578265-5504-4f8d-9563-0a7619fcc06f" providerId="ADAL" clId="{A0AFB158-8368-4B91-B721-B253ED73FB98}" dt="2026-02-12T08:33:35.804" v="5380" actId="1036"/>
          <ac:spMkLst>
            <pc:docMk/>
            <pc:sldMk cId="305349162" sldId="2146847064"/>
            <ac:spMk id="2" creationId="{7F177EBB-34B5-6B09-E70B-3347E07D4D78}"/>
          </ac:spMkLst>
        </pc:spChg>
        <pc:spChg chg="mod">
          <ac:chgData name="Irina Becker" userId="23578265-5504-4f8d-9563-0a7619fcc06f" providerId="ADAL" clId="{A0AFB158-8368-4B91-B721-B253ED73FB98}" dt="2026-02-12T08:33:43.653" v="5399" actId="1038"/>
          <ac:spMkLst>
            <pc:docMk/>
            <pc:sldMk cId="305349162" sldId="2146847064"/>
            <ac:spMk id="4" creationId="{91C033C3-71C6-BC4D-D399-864265CB144B}"/>
          </ac:spMkLst>
        </pc:spChg>
        <pc:spChg chg="mod">
          <ac:chgData name="Irina Becker" userId="23578265-5504-4f8d-9563-0a7619fcc06f" providerId="ADAL" clId="{A0AFB158-8368-4B91-B721-B253ED73FB98}" dt="2026-02-12T08:34:03.020" v="5405" actId="207"/>
          <ac:spMkLst>
            <pc:docMk/>
            <pc:sldMk cId="305349162" sldId="2146847064"/>
            <ac:spMk id="6" creationId="{8C0DB3D1-6849-CB68-1442-159418462563}"/>
          </ac:spMkLst>
        </pc:spChg>
        <pc:spChg chg="mod">
          <ac:chgData name="Irina Becker" userId="23578265-5504-4f8d-9563-0a7619fcc06f" providerId="ADAL" clId="{A0AFB158-8368-4B91-B721-B253ED73FB98}" dt="2026-02-12T08:34:48.040" v="5409" actId="14100"/>
          <ac:spMkLst>
            <pc:docMk/>
            <pc:sldMk cId="305349162" sldId="2146847064"/>
            <ac:spMk id="7" creationId="{DEF80BD5-3DBA-C8F7-A551-464E45A05FCE}"/>
          </ac:spMkLst>
        </pc:spChg>
        <pc:spChg chg="mod">
          <ac:chgData name="Irina Becker" userId="23578265-5504-4f8d-9563-0a7619fcc06f" providerId="ADAL" clId="{A0AFB158-8368-4B91-B721-B253ED73FB98}" dt="2026-02-12T08:34:52.755" v="5410" actId="14100"/>
          <ac:spMkLst>
            <pc:docMk/>
            <pc:sldMk cId="305349162" sldId="2146847064"/>
            <ac:spMk id="8" creationId="{3F479030-3A22-0218-1535-FFDF8B71100C}"/>
          </ac:spMkLst>
        </pc:spChg>
        <pc:spChg chg="mod">
          <ac:chgData name="Irina Becker" userId="23578265-5504-4f8d-9563-0a7619fcc06f" providerId="ADAL" clId="{A0AFB158-8368-4B91-B721-B253ED73FB98}" dt="2026-02-12T08:33:46.110" v="5401" actId="1035"/>
          <ac:spMkLst>
            <pc:docMk/>
            <pc:sldMk cId="305349162" sldId="2146847064"/>
            <ac:spMk id="14" creationId="{35C36AF4-BE83-856B-70D7-FAB61CB59DFA}"/>
          </ac:spMkLst>
        </pc:spChg>
      </pc:sldChg>
      <pc:sldChg chg="addSp delSp modSp mod setBg">
        <pc:chgData name="Irina Becker" userId="23578265-5504-4f8d-9563-0a7619fcc06f" providerId="ADAL" clId="{A0AFB158-8368-4B91-B721-B253ED73FB98}" dt="2026-02-11T19:41:31.496" v="3241" actId="403"/>
        <pc:sldMkLst>
          <pc:docMk/>
          <pc:sldMk cId="4290110023" sldId="2146847065"/>
        </pc:sldMkLst>
        <pc:spChg chg="mod ord">
          <ac:chgData name="Irina Becker" userId="23578265-5504-4f8d-9563-0a7619fcc06f" providerId="ADAL" clId="{A0AFB158-8368-4B91-B721-B253ED73FB98}" dt="2026-02-11T14:08:04.080" v="3078" actId="1035"/>
          <ac:spMkLst>
            <pc:docMk/>
            <pc:sldMk cId="4290110023" sldId="2146847065"/>
            <ac:spMk id="2" creationId="{FF8E5168-27E0-3B56-D64B-53B5AF912561}"/>
          </ac:spMkLst>
        </pc:spChg>
        <pc:spChg chg="mod ord">
          <ac:chgData name="Irina Becker" userId="23578265-5504-4f8d-9563-0a7619fcc06f" providerId="ADAL" clId="{A0AFB158-8368-4B91-B721-B253ED73FB98}" dt="2026-02-11T14:08:22.938" v="3088" actId="1036"/>
          <ac:spMkLst>
            <pc:docMk/>
            <pc:sldMk cId="4290110023" sldId="2146847065"/>
            <ac:spMk id="3" creationId="{F6A1CA10-8B7E-D3FE-EB1A-B94C49FB7A94}"/>
          </ac:spMkLst>
        </pc:spChg>
        <pc:spChg chg="mod">
          <ac:chgData name="Irina Becker" userId="23578265-5504-4f8d-9563-0a7619fcc06f" providerId="ADAL" clId="{A0AFB158-8368-4B91-B721-B253ED73FB98}" dt="2026-02-11T12:54:59.663" v="1859" actId="14861"/>
          <ac:spMkLst>
            <pc:docMk/>
            <pc:sldMk cId="4290110023" sldId="2146847065"/>
            <ac:spMk id="4" creationId="{FB961764-4E00-517A-8381-50BD64CAF76A}"/>
          </ac:spMkLst>
        </pc:spChg>
        <pc:spChg chg="mod">
          <ac:chgData name="Irina Becker" userId="23578265-5504-4f8d-9563-0a7619fcc06f" providerId="ADAL" clId="{A0AFB158-8368-4B91-B721-B253ED73FB98}" dt="2026-02-11T14:08:31.664" v="3094" actId="1036"/>
          <ac:spMkLst>
            <pc:docMk/>
            <pc:sldMk cId="4290110023" sldId="2146847065"/>
            <ac:spMk id="5" creationId="{2CAF79A2-B647-AE23-20B9-7116D595C5FB}"/>
          </ac:spMkLst>
        </pc:spChg>
        <pc:spChg chg="mod">
          <ac:chgData name="Irina Becker" userId="23578265-5504-4f8d-9563-0a7619fcc06f" providerId="ADAL" clId="{A0AFB158-8368-4B91-B721-B253ED73FB98}" dt="2026-02-11T14:08:09.182" v="3082" actId="1038"/>
          <ac:spMkLst>
            <pc:docMk/>
            <pc:sldMk cId="4290110023" sldId="2146847065"/>
            <ac:spMk id="7" creationId="{76E785D1-8625-3BF2-36B0-EB79B08D2225}"/>
          </ac:spMkLst>
        </pc:spChg>
        <pc:spChg chg="add mod">
          <ac:chgData name="Irina Becker" userId="23578265-5504-4f8d-9563-0a7619fcc06f" providerId="ADAL" clId="{A0AFB158-8368-4B91-B721-B253ED73FB98}" dt="2026-02-11T14:12:14.020" v="3200" actId="14100"/>
          <ac:spMkLst>
            <pc:docMk/>
            <pc:sldMk cId="4290110023" sldId="2146847065"/>
            <ac:spMk id="11" creationId="{17421326-A1D7-17E5-32E9-624CD7D2917A}"/>
          </ac:spMkLst>
        </pc:spChg>
        <pc:spChg chg="add mod">
          <ac:chgData name="Irina Becker" userId="23578265-5504-4f8d-9563-0a7619fcc06f" providerId="ADAL" clId="{A0AFB158-8368-4B91-B721-B253ED73FB98}" dt="2026-02-11T14:12:01.267" v="3181" actId="1037"/>
          <ac:spMkLst>
            <pc:docMk/>
            <pc:sldMk cId="4290110023" sldId="2146847065"/>
            <ac:spMk id="13" creationId="{6BD65CA7-53A1-6DF7-3D39-7703DBC17379}"/>
          </ac:spMkLst>
        </pc:spChg>
        <pc:spChg chg="mod ord">
          <ac:chgData name="Irina Becker" userId="23578265-5504-4f8d-9563-0a7619fcc06f" providerId="ADAL" clId="{A0AFB158-8368-4B91-B721-B253ED73FB98}" dt="2026-02-11T13:42:30.935" v="2395" actId="1036"/>
          <ac:spMkLst>
            <pc:docMk/>
            <pc:sldMk cId="4290110023" sldId="2146847065"/>
            <ac:spMk id="14" creationId="{E6A4FA7E-11EE-9623-5C6F-B9E76482E384}"/>
          </ac:spMkLst>
        </pc:spChg>
        <pc:spChg chg="mod ord">
          <ac:chgData name="Irina Becker" userId="23578265-5504-4f8d-9563-0a7619fcc06f" providerId="ADAL" clId="{A0AFB158-8368-4B91-B721-B253ED73FB98}" dt="2026-02-11T14:12:01.267" v="3181" actId="1037"/>
          <ac:spMkLst>
            <pc:docMk/>
            <pc:sldMk cId="4290110023" sldId="2146847065"/>
            <ac:spMk id="15" creationId="{01165696-94BB-BDED-E059-0A8EBE9F58F8}"/>
          </ac:spMkLst>
        </pc:spChg>
        <pc:spChg chg="mod ord">
          <ac:chgData name="Irina Becker" userId="23578265-5504-4f8d-9563-0a7619fcc06f" providerId="ADAL" clId="{A0AFB158-8368-4B91-B721-B253ED73FB98}" dt="2026-02-11T14:12:08.592" v="3199" actId="1037"/>
          <ac:spMkLst>
            <pc:docMk/>
            <pc:sldMk cId="4290110023" sldId="2146847065"/>
            <ac:spMk id="16" creationId="{0A7D5BF6-82F9-FAA7-CD23-23CE03E7E5F9}"/>
          </ac:spMkLst>
        </pc:spChg>
        <pc:spChg chg="add mod">
          <ac:chgData name="Irina Becker" userId="23578265-5504-4f8d-9563-0a7619fcc06f" providerId="ADAL" clId="{A0AFB158-8368-4B91-B721-B253ED73FB98}" dt="2026-02-11T19:41:06.090" v="3233" actId="14100"/>
          <ac:spMkLst>
            <pc:docMk/>
            <pc:sldMk cId="4290110023" sldId="2146847065"/>
            <ac:spMk id="17" creationId="{7D0D63C2-EDD4-3BDD-0E75-05A6507CCEA7}"/>
          </ac:spMkLst>
        </pc:spChg>
        <pc:spChg chg="mod ord">
          <ac:chgData name="Irina Becker" userId="23578265-5504-4f8d-9563-0a7619fcc06f" providerId="ADAL" clId="{A0AFB158-8368-4B91-B721-B253ED73FB98}" dt="2026-02-11T19:40:57.824" v="3232" actId="1038"/>
          <ac:spMkLst>
            <pc:docMk/>
            <pc:sldMk cId="4290110023" sldId="2146847065"/>
            <ac:spMk id="32" creationId="{219ED367-776B-BFC1-BB54-7079D4A3F3F8}"/>
          </ac:spMkLst>
        </pc:spChg>
        <pc:spChg chg="mod ord">
          <ac:chgData name="Irina Becker" userId="23578265-5504-4f8d-9563-0a7619fcc06f" providerId="ADAL" clId="{A0AFB158-8368-4B91-B721-B253ED73FB98}" dt="2026-02-11T19:41:31.496" v="3241" actId="403"/>
          <ac:spMkLst>
            <pc:docMk/>
            <pc:sldMk cId="4290110023" sldId="2146847065"/>
            <ac:spMk id="36" creationId="{108D7561-724B-3902-F751-683335CE8F14}"/>
          </ac:spMkLst>
        </pc:spChg>
        <pc:spChg chg="mod ord">
          <ac:chgData name="Irina Becker" userId="23578265-5504-4f8d-9563-0a7619fcc06f" providerId="ADAL" clId="{A0AFB158-8368-4B91-B721-B253ED73FB98}" dt="2026-02-11T14:12:08.592" v="3199" actId="1037"/>
          <ac:spMkLst>
            <pc:docMk/>
            <pc:sldMk cId="4290110023" sldId="2146847065"/>
            <ac:spMk id="38" creationId="{D7E2AE5E-63A6-12E2-6CB3-9E1F8E633D47}"/>
          </ac:spMkLst>
        </pc:spChg>
        <pc:spChg chg="mod">
          <ac:chgData name="Irina Becker" userId="23578265-5504-4f8d-9563-0a7619fcc06f" providerId="ADAL" clId="{A0AFB158-8368-4B91-B721-B253ED73FB98}" dt="2026-02-11T14:10:47.033" v="3142" actId="1036"/>
          <ac:spMkLst>
            <pc:docMk/>
            <pc:sldMk cId="4290110023" sldId="2146847065"/>
            <ac:spMk id="39" creationId="{512E1002-3381-0BBA-F16E-EBDD240114F9}"/>
          </ac:spMkLst>
        </pc:spChg>
        <pc:spChg chg="mod">
          <ac:chgData name="Irina Becker" userId="23578265-5504-4f8d-9563-0a7619fcc06f" providerId="ADAL" clId="{A0AFB158-8368-4B91-B721-B253ED73FB98}" dt="2026-02-11T14:10:59.834" v="3146" actId="1036"/>
          <ac:spMkLst>
            <pc:docMk/>
            <pc:sldMk cId="4290110023" sldId="2146847065"/>
            <ac:spMk id="41" creationId="{C1CE70E8-67E7-F5DF-4151-4457611E2A96}"/>
          </ac:spMkLst>
        </pc:spChg>
        <pc:spChg chg="mod">
          <ac:chgData name="Irina Becker" userId="23578265-5504-4f8d-9563-0a7619fcc06f" providerId="ADAL" clId="{A0AFB158-8368-4B91-B721-B253ED73FB98}" dt="2026-02-11T14:11:27.507" v="3161" actId="207"/>
          <ac:spMkLst>
            <pc:docMk/>
            <pc:sldMk cId="4290110023" sldId="2146847065"/>
            <ac:spMk id="43" creationId="{CBED56D9-29AB-09CD-16E0-4836CAA45A4C}"/>
          </ac:spMkLst>
        </pc:spChg>
        <pc:picChg chg="mod">
          <ac:chgData name="Irina Becker" userId="23578265-5504-4f8d-9563-0a7619fcc06f" providerId="ADAL" clId="{A0AFB158-8368-4B91-B721-B253ED73FB98}" dt="2026-02-11T13:46:15.598" v="2414" actId="14100"/>
          <ac:picMkLst>
            <pc:docMk/>
            <pc:sldMk cId="4290110023" sldId="2146847065"/>
            <ac:picMk id="27" creationId="{DFC855BF-B401-282A-B63D-473335E387B4}"/>
          </ac:picMkLst>
        </pc:picChg>
        <pc:picChg chg="add mod">
          <ac:chgData name="Irina Becker" userId="23578265-5504-4f8d-9563-0a7619fcc06f" providerId="ADAL" clId="{A0AFB158-8368-4B91-B721-B253ED73FB98}" dt="2026-02-11T14:12:29.338" v="3222" actId="1035"/>
          <ac:picMkLst>
            <pc:docMk/>
            <pc:sldMk cId="4290110023" sldId="2146847065"/>
            <ac:picMk id="3074" creationId="{DEF7221F-8B02-624E-0B6F-BF9DE37D5965}"/>
          </ac:picMkLst>
        </pc:picChg>
        <pc:picChg chg="add mod">
          <ac:chgData name="Irina Becker" userId="23578265-5504-4f8d-9563-0a7619fcc06f" providerId="ADAL" clId="{A0AFB158-8368-4B91-B721-B253ED73FB98}" dt="2026-02-11T14:12:08.592" v="3199" actId="1037"/>
          <ac:picMkLst>
            <pc:docMk/>
            <pc:sldMk cId="4290110023" sldId="2146847065"/>
            <ac:picMk id="3080" creationId="{828A3418-F6D3-D851-720D-1C184B589877}"/>
          </ac:picMkLst>
        </pc:picChg>
        <pc:picChg chg="add mod">
          <ac:chgData name="Irina Becker" userId="23578265-5504-4f8d-9563-0a7619fcc06f" providerId="ADAL" clId="{A0AFB158-8368-4B91-B721-B253ED73FB98}" dt="2026-02-11T19:41:12.112" v="3239" actId="1036"/>
          <ac:picMkLst>
            <pc:docMk/>
            <pc:sldMk cId="4290110023" sldId="2146847065"/>
            <ac:picMk id="3082" creationId="{3B095D01-09C2-6F05-53B6-8FB2B5793DF4}"/>
          </ac:picMkLst>
        </pc:picChg>
        <pc:cxnChg chg="mod">
          <ac:chgData name="Irina Becker" userId="23578265-5504-4f8d-9563-0a7619fcc06f" providerId="ADAL" clId="{A0AFB158-8368-4B91-B721-B253ED73FB98}" dt="2026-02-11T12:58:05.805" v="1896" actId="108"/>
          <ac:cxnSpMkLst>
            <pc:docMk/>
            <pc:sldMk cId="4290110023" sldId="2146847065"/>
            <ac:cxnSpMk id="6" creationId="{D9391CC5-8813-133A-EF54-23ABAED36770}"/>
          </ac:cxnSpMkLst>
        </pc:cxnChg>
        <pc:cxnChg chg="mod">
          <ac:chgData name="Irina Becker" userId="23578265-5504-4f8d-9563-0a7619fcc06f" providerId="ADAL" clId="{A0AFB158-8368-4B91-B721-B253ED73FB98}" dt="2026-02-11T12:58:32.795" v="1903" actId="14100"/>
          <ac:cxnSpMkLst>
            <pc:docMk/>
            <pc:sldMk cId="4290110023" sldId="2146847065"/>
            <ac:cxnSpMk id="8" creationId="{DE151C61-8EC4-2E8B-70F2-8B1013B7920F}"/>
          </ac:cxnSpMkLst>
        </pc:cxnChg>
        <pc:cxnChg chg="mod">
          <ac:chgData name="Irina Becker" userId="23578265-5504-4f8d-9563-0a7619fcc06f" providerId="ADAL" clId="{A0AFB158-8368-4B91-B721-B253ED73FB98}" dt="2026-02-11T12:57:54.418" v="1894" actId="14100"/>
          <ac:cxnSpMkLst>
            <pc:docMk/>
            <pc:sldMk cId="4290110023" sldId="2146847065"/>
            <ac:cxnSpMk id="10" creationId="{57CC2FAF-F488-678B-F2E8-24232A40AF1D}"/>
          </ac:cxnSpMkLst>
        </pc:cxnChg>
        <pc:cxnChg chg="add mod">
          <ac:chgData name="Irina Becker" userId="23578265-5504-4f8d-9563-0a7619fcc06f" providerId="ADAL" clId="{A0AFB158-8368-4B91-B721-B253ED73FB98}" dt="2026-02-11T14:10:11.417" v="3119" actId="692"/>
          <ac:cxnSpMkLst>
            <pc:docMk/>
            <pc:sldMk cId="4290110023" sldId="2146847065"/>
            <ac:cxnSpMk id="26" creationId="{39C669C4-587E-F223-B255-1980AE2892C9}"/>
          </ac:cxnSpMkLst>
        </pc:cxnChg>
        <pc:cxnChg chg="add mod">
          <ac:chgData name="Irina Becker" userId="23578265-5504-4f8d-9563-0a7619fcc06f" providerId="ADAL" clId="{A0AFB158-8368-4B91-B721-B253ED73FB98}" dt="2026-02-11T14:10:31.174" v="3123" actId="1036"/>
          <ac:cxnSpMkLst>
            <pc:docMk/>
            <pc:sldMk cId="4290110023" sldId="2146847065"/>
            <ac:cxnSpMk id="28" creationId="{C26DE31B-C8FD-811B-84B4-F5A79BDAA5A8}"/>
          </ac:cxnSpMkLst>
        </pc:cxnChg>
        <pc:cxnChg chg="add mod">
          <ac:chgData name="Irina Becker" userId="23578265-5504-4f8d-9563-0a7619fcc06f" providerId="ADAL" clId="{A0AFB158-8368-4B91-B721-B253ED73FB98}" dt="2026-02-11T14:10:39.980" v="3126" actId="1076"/>
          <ac:cxnSpMkLst>
            <pc:docMk/>
            <pc:sldMk cId="4290110023" sldId="2146847065"/>
            <ac:cxnSpMk id="29" creationId="{7503DCF0-9394-3044-B920-F605B4C3BE9C}"/>
          </ac:cxnSpMkLst>
        </pc:cxnChg>
      </pc:sldChg>
      <pc:sldChg chg="addSp delSp modSp mod">
        <pc:chgData name="Irina Becker" userId="23578265-5504-4f8d-9563-0a7619fcc06f" providerId="ADAL" clId="{A0AFB158-8368-4B91-B721-B253ED73FB98}" dt="2026-02-12T08:31:51.446" v="5340" actId="20577"/>
        <pc:sldMkLst>
          <pc:docMk/>
          <pc:sldMk cId="2269109084" sldId="2146847128"/>
        </pc:sldMkLst>
        <pc:spChg chg="add mod ord">
          <ac:chgData name="Irina Becker" userId="23578265-5504-4f8d-9563-0a7619fcc06f" providerId="ADAL" clId="{A0AFB158-8368-4B91-B721-B253ED73FB98}" dt="2026-02-12T08:31:42.887" v="5338" actId="14100"/>
          <ac:spMkLst>
            <pc:docMk/>
            <pc:sldMk cId="2269109084" sldId="2146847128"/>
            <ac:spMk id="2" creationId="{81C78E4B-D6BE-B250-473F-90ADF25A8D39}"/>
          </ac:spMkLst>
        </pc:spChg>
        <pc:spChg chg="mod">
          <ac:chgData name="Irina Becker" userId="23578265-5504-4f8d-9563-0a7619fcc06f" providerId="ADAL" clId="{A0AFB158-8368-4B91-B721-B253ED73FB98}" dt="2026-02-12T08:31:51.446" v="5340" actId="20577"/>
          <ac:spMkLst>
            <pc:docMk/>
            <pc:sldMk cId="2269109084" sldId="2146847128"/>
            <ac:spMk id="51" creationId="{73075BDE-3C9D-E5BF-5399-7D95C095C988}"/>
          </ac:spMkLst>
        </pc:spChg>
      </pc:sldChg>
      <pc:sldChg chg="addSp delSp modSp mod">
        <pc:chgData name="Irina Becker" userId="23578265-5504-4f8d-9563-0a7619fcc06f" providerId="ADAL" clId="{A0AFB158-8368-4B91-B721-B253ED73FB98}" dt="2026-02-12T08:31:21.413" v="5332" actId="14100"/>
        <pc:sldMkLst>
          <pc:docMk/>
          <pc:sldMk cId="972875699" sldId="2146847129"/>
        </pc:sldMkLst>
        <pc:spChg chg="add mod ord">
          <ac:chgData name="Irina Becker" userId="23578265-5504-4f8d-9563-0a7619fcc06f" providerId="ADAL" clId="{A0AFB158-8368-4B91-B721-B253ED73FB98}" dt="2026-02-12T08:31:21.413" v="5332" actId="14100"/>
          <ac:spMkLst>
            <pc:docMk/>
            <pc:sldMk cId="972875699" sldId="2146847129"/>
            <ac:spMk id="5" creationId="{7493BA83-C4C2-A674-9E66-9C2105EEA022}"/>
          </ac:spMkLst>
        </pc:spChg>
      </pc:sldChg>
      <pc:sldChg chg="addSp delSp modSp mod">
        <pc:chgData name="Irina Becker" userId="23578265-5504-4f8d-9563-0a7619fcc06f" providerId="ADAL" clId="{A0AFB158-8368-4B91-B721-B253ED73FB98}" dt="2026-02-11T09:34:51.689" v="937" actId="1038"/>
        <pc:sldMkLst>
          <pc:docMk/>
          <pc:sldMk cId="898258821" sldId="2146847130"/>
        </pc:sldMkLst>
        <pc:spChg chg="mod ord">
          <ac:chgData name="Irina Becker" userId="23578265-5504-4f8d-9563-0a7619fcc06f" providerId="ADAL" clId="{A0AFB158-8368-4B91-B721-B253ED73FB98}" dt="2026-02-11T09:32:01.851" v="892" actId="1038"/>
          <ac:spMkLst>
            <pc:docMk/>
            <pc:sldMk cId="898258821" sldId="2146847130"/>
            <ac:spMk id="2" creationId="{CE546A22-C75B-04A0-D1D6-48C80BB208FC}"/>
          </ac:spMkLst>
        </pc:spChg>
        <pc:spChg chg="add mod ord">
          <ac:chgData name="Irina Becker" userId="23578265-5504-4f8d-9563-0a7619fcc06f" providerId="ADAL" clId="{A0AFB158-8368-4B91-B721-B253ED73FB98}" dt="2026-02-11T09:29:30.431" v="764" actId="14100"/>
          <ac:spMkLst>
            <pc:docMk/>
            <pc:sldMk cId="898258821" sldId="2146847130"/>
            <ac:spMk id="5" creationId="{4590B9FB-72BE-83E2-90D0-C2200FF52FBE}"/>
          </ac:spMkLst>
        </pc:spChg>
        <pc:spChg chg="add mod">
          <ac:chgData name="Irina Becker" userId="23578265-5504-4f8d-9563-0a7619fcc06f" providerId="ADAL" clId="{A0AFB158-8368-4B91-B721-B253ED73FB98}" dt="2026-02-11T09:27:52.874" v="739" actId="108"/>
          <ac:spMkLst>
            <pc:docMk/>
            <pc:sldMk cId="898258821" sldId="2146847130"/>
            <ac:spMk id="6" creationId="{30696FAC-359D-6F81-98C1-3141E28FC821}"/>
          </ac:spMkLst>
        </pc:spChg>
        <pc:spChg chg="mod ord">
          <ac:chgData name="Irina Becker" userId="23578265-5504-4f8d-9563-0a7619fcc06f" providerId="ADAL" clId="{A0AFB158-8368-4B91-B721-B253ED73FB98}" dt="2026-02-11T09:26:07.960" v="463" actId="166"/>
          <ac:spMkLst>
            <pc:docMk/>
            <pc:sldMk cId="898258821" sldId="2146847130"/>
            <ac:spMk id="7" creationId="{E1AAAF8E-EDB5-1ACA-F771-88ABECE3E476}"/>
          </ac:spMkLst>
        </pc:spChg>
        <pc:spChg chg="mod ord">
          <ac:chgData name="Irina Becker" userId="23578265-5504-4f8d-9563-0a7619fcc06f" providerId="ADAL" clId="{A0AFB158-8368-4B91-B721-B253ED73FB98}" dt="2026-02-11T09:32:40.657" v="906" actId="208"/>
          <ac:spMkLst>
            <pc:docMk/>
            <pc:sldMk cId="898258821" sldId="2146847130"/>
            <ac:spMk id="8" creationId="{0ACC6600-5892-F140-02EE-0A7FBC9F9869}"/>
          </ac:spMkLst>
        </pc:spChg>
        <pc:spChg chg="mod ord">
          <ac:chgData name="Irina Becker" userId="23578265-5504-4f8d-9563-0a7619fcc06f" providerId="ADAL" clId="{A0AFB158-8368-4B91-B721-B253ED73FB98}" dt="2026-02-11T09:29:55.056" v="768" actId="166"/>
          <ac:spMkLst>
            <pc:docMk/>
            <pc:sldMk cId="898258821" sldId="2146847130"/>
            <ac:spMk id="14" creationId="{57E7DD38-D525-FCAF-C6A3-B7C3A7BB672A}"/>
          </ac:spMkLst>
        </pc:spChg>
        <pc:spChg chg="add mod">
          <ac:chgData name="Irina Becker" userId="23578265-5504-4f8d-9563-0a7619fcc06f" providerId="ADAL" clId="{A0AFB158-8368-4B91-B721-B253ED73FB98}" dt="2026-02-11T09:27:48.940" v="738" actId="108"/>
          <ac:spMkLst>
            <pc:docMk/>
            <pc:sldMk cId="898258821" sldId="2146847130"/>
            <ac:spMk id="18" creationId="{F91FFA5B-8E29-08AD-7E02-C39718A80E63}"/>
          </ac:spMkLst>
        </pc:spChg>
        <pc:spChg chg="add mod">
          <ac:chgData name="Irina Becker" userId="23578265-5504-4f8d-9563-0a7619fcc06f" providerId="ADAL" clId="{A0AFB158-8368-4B91-B721-B253ED73FB98}" dt="2026-02-11T09:27:55.681" v="740" actId="108"/>
          <ac:spMkLst>
            <pc:docMk/>
            <pc:sldMk cId="898258821" sldId="2146847130"/>
            <ac:spMk id="19" creationId="{7B1D07C7-5941-874B-225F-C3B7DFCE82B9}"/>
          </ac:spMkLst>
        </pc:spChg>
        <pc:spChg chg="add mod">
          <ac:chgData name="Irina Becker" userId="23578265-5504-4f8d-9563-0a7619fcc06f" providerId="ADAL" clId="{A0AFB158-8368-4B91-B721-B253ED73FB98}" dt="2026-02-11T09:33:50.168" v="927" actId="1076"/>
          <ac:spMkLst>
            <pc:docMk/>
            <pc:sldMk cId="898258821" sldId="2146847130"/>
            <ac:spMk id="20" creationId="{FE03167B-0571-80DB-84D3-C6A8CBDE4BCC}"/>
          </ac:spMkLst>
        </pc:spChg>
        <pc:spChg chg="add mod">
          <ac:chgData name="Irina Becker" userId="23578265-5504-4f8d-9563-0a7619fcc06f" providerId="ADAL" clId="{A0AFB158-8368-4B91-B721-B253ED73FB98}" dt="2026-02-11T09:27:40.427" v="736" actId="14861"/>
          <ac:spMkLst>
            <pc:docMk/>
            <pc:sldMk cId="898258821" sldId="2146847130"/>
            <ac:spMk id="21" creationId="{781D1376-C544-5988-C01E-B3916A256618}"/>
          </ac:spMkLst>
        </pc:spChg>
        <pc:spChg chg="add mod">
          <ac:chgData name="Irina Becker" userId="23578265-5504-4f8d-9563-0a7619fcc06f" providerId="ADAL" clId="{A0AFB158-8368-4B91-B721-B253ED73FB98}" dt="2026-02-11T09:32:59.371" v="917" actId="1036"/>
          <ac:spMkLst>
            <pc:docMk/>
            <pc:sldMk cId="898258821" sldId="2146847130"/>
            <ac:spMk id="22" creationId="{0F9C0B56-5F07-9B7D-4822-A881AD9294F0}"/>
          </ac:spMkLst>
        </pc:spChg>
        <pc:spChg chg="add mod">
          <ac:chgData name="Irina Becker" userId="23578265-5504-4f8d-9563-0a7619fcc06f" providerId="ADAL" clId="{A0AFB158-8368-4B91-B721-B253ED73FB98}" dt="2026-02-11T09:28:02.960" v="743" actId="108"/>
          <ac:spMkLst>
            <pc:docMk/>
            <pc:sldMk cId="898258821" sldId="2146847130"/>
            <ac:spMk id="23" creationId="{00B42C04-E00D-14C9-07DF-B0C1402D7FF7}"/>
          </ac:spMkLst>
        </pc:spChg>
        <pc:spChg chg="add mod">
          <ac:chgData name="Irina Becker" userId="23578265-5504-4f8d-9563-0a7619fcc06f" providerId="ADAL" clId="{A0AFB158-8368-4B91-B721-B253ED73FB98}" dt="2026-02-11T09:21:21.865" v="207" actId="1038"/>
          <ac:spMkLst>
            <pc:docMk/>
            <pc:sldMk cId="898258821" sldId="2146847130"/>
            <ac:spMk id="24" creationId="{016F3A30-63A2-841D-9ED7-D350C4B1AE30}"/>
          </ac:spMkLst>
        </pc:spChg>
        <pc:spChg chg="add mod">
          <ac:chgData name="Irina Becker" userId="23578265-5504-4f8d-9563-0a7619fcc06f" providerId="ADAL" clId="{A0AFB158-8368-4B91-B721-B253ED73FB98}" dt="2026-02-11T09:31:46.492" v="883" actId="207"/>
          <ac:spMkLst>
            <pc:docMk/>
            <pc:sldMk cId="898258821" sldId="2146847130"/>
            <ac:spMk id="25" creationId="{3A843CF7-23BD-AAF6-8275-037E66B7B5A9}"/>
          </ac:spMkLst>
        </pc:spChg>
        <pc:spChg chg="add mod">
          <ac:chgData name="Irina Becker" userId="23578265-5504-4f8d-9563-0a7619fcc06f" providerId="ADAL" clId="{A0AFB158-8368-4B91-B721-B253ED73FB98}" dt="2026-02-11T09:29:16.937" v="761" actId="14100"/>
          <ac:spMkLst>
            <pc:docMk/>
            <pc:sldMk cId="898258821" sldId="2146847130"/>
            <ac:spMk id="26" creationId="{29AE834D-D72D-2910-F668-3BB14E773DBD}"/>
          </ac:spMkLst>
        </pc:spChg>
        <pc:spChg chg="add mod">
          <ac:chgData name="Irina Becker" userId="23578265-5504-4f8d-9563-0a7619fcc06f" providerId="ADAL" clId="{A0AFB158-8368-4B91-B721-B253ED73FB98}" dt="2026-02-11T09:32:50.214" v="911" actId="1037"/>
          <ac:spMkLst>
            <pc:docMk/>
            <pc:sldMk cId="898258821" sldId="2146847130"/>
            <ac:spMk id="27" creationId="{25BF3AD6-EA25-78F6-10C4-D3012495D300}"/>
          </ac:spMkLst>
        </pc:spChg>
        <pc:spChg chg="add mod">
          <ac:chgData name="Irina Becker" userId="23578265-5504-4f8d-9563-0a7619fcc06f" providerId="ADAL" clId="{A0AFB158-8368-4B91-B721-B253ED73FB98}" dt="2026-02-11T09:32:53.463" v="915" actId="1037"/>
          <ac:spMkLst>
            <pc:docMk/>
            <pc:sldMk cId="898258821" sldId="2146847130"/>
            <ac:spMk id="28" creationId="{4D84996D-C460-A1F8-A20B-786B85CA1856}"/>
          </ac:spMkLst>
        </pc:spChg>
        <pc:picChg chg="mod">
          <ac:chgData name="Irina Becker" userId="23578265-5504-4f8d-9563-0a7619fcc06f" providerId="ADAL" clId="{A0AFB158-8368-4B91-B721-B253ED73FB98}" dt="2026-02-11T09:19:38.681" v="119" actId="1076"/>
          <ac:picMkLst>
            <pc:docMk/>
            <pc:sldMk cId="898258821" sldId="2146847130"/>
            <ac:picMk id="10" creationId="{357DF0B8-F5F7-5B5D-65EE-2C452C73A799}"/>
          </ac:picMkLst>
        </pc:picChg>
        <pc:picChg chg="mod">
          <ac:chgData name="Irina Becker" userId="23578265-5504-4f8d-9563-0a7619fcc06f" providerId="ADAL" clId="{A0AFB158-8368-4B91-B721-B253ED73FB98}" dt="2026-02-11T09:20:07.495" v="149" actId="1076"/>
          <ac:picMkLst>
            <pc:docMk/>
            <pc:sldMk cId="898258821" sldId="2146847130"/>
            <ac:picMk id="11" creationId="{AFCF7842-0472-732E-56C8-1026A18A34FC}"/>
          </ac:picMkLst>
        </pc:picChg>
        <pc:picChg chg="mod">
          <ac:chgData name="Irina Becker" userId="23578265-5504-4f8d-9563-0a7619fcc06f" providerId="ADAL" clId="{A0AFB158-8368-4B91-B721-B253ED73FB98}" dt="2026-02-11T09:09:21.540" v="83" actId="1076"/>
          <ac:picMkLst>
            <pc:docMk/>
            <pc:sldMk cId="898258821" sldId="2146847130"/>
            <ac:picMk id="12" creationId="{46A85F1F-13CA-C60A-8741-9EE8160620E6}"/>
          </ac:picMkLst>
        </pc:picChg>
        <pc:picChg chg="mod">
          <ac:chgData name="Irina Becker" userId="23578265-5504-4f8d-9563-0a7619fcc06f" providerId="ADAL" clId="{A0AFB158-8368-4B91-B721-B253ED73FB98}" dt="2026-02-11T09:29:51.588" v="767" actId="166"/>
          <ac:picMkLst>
            <pc:docMk/>
            <pc:sldMk cId="898258821" sldId="2146847130"/>
            <ac:picMk id="13" creationId="{E00571D3-90AF-B5E5-CF4D-E114B7B49A15}"/>
          </ac:picMkLst>
        </pc:picChg>
        <pc:picChg chg="mod ord">
          <ac:chgData name="Irina Becker" userId="23578265-5504-4f8d-9563-0a7619fcc06f" providerId="ADAL" clId="{A0AFB158-8368-4B91-B721-B253ED73FB98}" dt="2026-02-11T09:20:41.403" v="165" actId="1076"/>
          <ac:picMkLst>
            <pc:docMk/>
            <pc:sldMk cId="898258821" sldId="2146847130"/>
            <ac:picMk id="17" creationId="{A83D6830-13DC-CCD2-779E-13B28C2FD40B}"/>
          </ac:picMkLst>
        </pc:picChg>
        <pc:picChg chg="add mod">
          <ac:chgData name="Irina Becker" userId="23578265-5504-4f8d-9563-0a7619fcc06f" providerId="ADAL" clId="{A0AFB158-8368-4B91-B721-B253ED73FB98}" dt="2026-02-11T09:28:57.579" v="755" actId="1076"/>
          <ac:picMkLst>
            <pc:docMk/>
            <pc:sldMk cId="898258821" sldId="2146847130"/>
            <ac:picMk id="1026" creationId="{5603FD31-C984-5872-1E4B-C736B6704509}"/>
          </ac:picMkLst>
        </pc:picChg>
        <pc:picChg chg="add mod">
          <ac:chgData name="Irina Becker" userId="23578265-5504-4f8d-9563-0a7619fcc06f" providerId="ADAL" clId="{A0AFB158-8368-4B91-B721-B253ED73FB98}" dt="2026-02-11T09:34:51.689" v="937" actId="1038"/>
          <ac:picMkLst>
            <pc:docMk/>
            <pc:sldMk cId="898258821" sldId="2146847130"/>
            <ac:picMk id="1028" creationId="{447810CB-A1F6-9378-6FD6-A73E50425529}"/>
          </ac:picMkLst>
        </pc:picChg>
      </pc:sldChg>
      <pc:sldChg chg="addSp delSp modSp add mod">
        <pc:chgData name="Irina Becker" userId="23578265-5504-4f8d-9563-0a7619fcc06f" providerId="ADAL" clId="{A0AFB158-8368-4B91-B721-B253ED73FB98}" dt="2026-02-12T08:27:00.222" v="5326" actId="14100"/>
        <pc:sldMkLst>
          <pc:docMk/>
          <pc:sldMk cId="2069680675" sldId="2146847161"/>
        </pc:sldMkLst>
        <pc:spChg chg="mod">
          <ac:chgData name="Irina Becker" userId="23578265-5504-4f8d-9563-0a7619fcc06f" providerId="ADAL" clId="{A0AFB158-8368-4B91-B721-B253ED73FB98}" dt="2026-02-11T21:04:03.517" v="3289" actId="207"/>
          <ac:spMkLst>
            <pc:docMk/>
            <pc:sldMk cId="2069680675" sldId="2146847161"/>
            <ac:spMk id="2" creationId="{D1BBB878-06D4-3D76-EB63-1C9B7AEC3458}"/>
          </ac:spMkLst>
        </pc:spChg>
        <pc:spChg chg="add mod">
          <ac:chgData name="Irina Becker" userId="23578265-5504-4f8d-9563-0a7619fcc06f" providerId="ADAL" clId="{A0AFB158-8368-4B91-B721-B253ED73FB98}" dt="2026-02-12T08:27:00.222" v="5326" actId="14100"/>
          <ac:spMkLst>
            <pc:docMk/>
            <pc:sldMk cId="2069680675" sldId="2146847161"/>
            <ac:spMk id="8" creationId="{1F84B9F4-6F70-BDDD-D8F3-2600804B5865}"/>
          </ac:spMkLst>
        </pc:spChg>
        <pc:spChg chg="add del mod ord">
          <ac:chgData name="Irina Becker" userId="23578265-5504-4f8d-9563-0a7619fcc06f" providerId="ADAL" clId="{A0AFB158-8368-4B91-B721-B253ED73FB98}" dt="2026-02-12T07:12:47.241" v="3790" actId="1035"/>
          <ac:spMkLst>
            <pc:docMk/>
            <pc:sldMk cId="2069680675" sldId="2146847161"/>
            <ac:spMk id="9" creationId="{CA4891AC-92F0-7184-9063-CB038F6BE8F8}"/>
          </ac:spMkLst>
        </pc:spChg>
        <pc:spChg chg="add mod ord">
          <ac:chgData name="Irina Becker" userId="23578265-5504-4f8d-9563-0a7619fcc06f" providerId="ADAL" clId="{A0AFB158-8368-4B91-B721-B253ED73FB98}" dt="2026-02-12T07:56:11.526" v="4423" actId="1076"/>
          <ac:spMkLst>
            <pc:docMk/>
            <pc:sldMk cId="2069680675" sldId="2146847161"/>
            <ac:spMk id="11" creationId="{FA7B45A0-8F05-4C75-0D6B-D2114B32121F}"/>
          </ac:spMkLst>
        </pc:spChg>
        <pc:spChg chg="add mod">
          <ac:chgData name="Irina Becker" userId="23578265-5504-4f8d-9563-0a7619fcc06f" providerId="ADAL" clId="{A0AFB158-8368-4B91-B721-B253ED73FB98}" dt="2026-02-12T07:30:32.316" v="4159" actId="108"/>
          <ac:spMkLst>
            <pc:docMk/>
            <pc:sldMk cId="2069680675" sldId="2146847161"/>
            <ac:spMk id="12" creationId="{251CC214-864B-546F-8FF4-AA8B6EAEF24C}"/>
          </ac:spMkLst>
        </pc:spChg>
        <pc:spChg chg="add mod">
          <ac:chgData name="Irina Becker" userId="23578265-5504-4f8d-9563-0a7619fcc06f" providerId="ADAL" clId="{A0AFB158-8368-4B91-B721-B253ED73FB98}" dt="2026-02-12T07:30:17.901" v="4158" actId="207"/>
          <ac:spMkLst>
            <pc:docMk/>
            <pc:sldMk cId="2069680675" sldId="2146847161"/>
            <ac:spMk id="14" creationId="{0BE0CDAF-5CC8-7D98-288B-4B86D658FBAA}"/>
          </ac:spMkLst>
        </pc:spChg>
        <pc:spChg chg="add mod">
          <ac:chgData name="Irina Becker" userId="23578265-5504-4f8d-9563-0a7619fcc06f" providerId="ADAL" clId="{A0AFB158-8368-4B91-B721-B253ED73FB98}" dt="2026-02-12T07:30:34.906" v="4160" actId="108"/>
          <ac:spMkLst>
            <pc:docMk/>
            <pc:sldMk cId="2069680675" sldId="2146847161"/>
            <ac:spMk id="15" creationId="{C5441255-9B3A-E7CF-3C7D-200D3960B3D5}"/>
          </ac:spMkLst>
        </pc:spChg>
        <pc:spChg chg="add mod">
          <ac:chgData name="Irina Becker" userId="23578265-5504-4f8d-9563-0a7619fcc06f" providerId="ADAL" clId="{A0AFB158-8368-4B91-B721-B253ED73FB98}" dt="2026-02-12T08:01:45.870" v="4483" actId="207"/>
          <ac:spMkLst>
            <pc:docMk/>
            <pc:sldMk cId="2069680675" sldId="2146847161"/>
            <ac:spMk id="16" creationId="{AB0B720B-6F4B-5A23-07BC-975917174E2C}"/>
          </ac:spMkLst>
        </pc:spChg>
        <pc:spChg chg="add mod">
          <ac:chgData name="Irina Becker" userId="23578265-5504-4f8d-9563-0a7619fcc06f" providerId="ADAL" clId="{A0AFB158-8368-4B91-B721-B253ED73FB98}" dt="2026-02-12T07:13:14.511" v="3803" actId="20577"/>
          <ac:spMkLst>
            <pc:docMk/>
            <pc:sldMk cId="2069680675" sldId="2146847161"/>
            <ac:spMk id="17" creationId="{27A4CA6C-C518-D235-5A6A-C0A3FC8911E4}"/>
          </ac:spMkLst>
        </pc:spChg>
        <pc:spChg chg="add mod">
          <ac:chgData name="Irina Becker" userId="23578265-5504-4f8d-9563-0a7619fcc06f" providerId="ADAL" clId="{A0AFB158-8368-4B91-B721-B253ED73FB98}" dt="2026-02-12T07:19:28.027" v="3992" actId="1038"/>
          <ac:spMkLst>
            <pc:docMk/>
            <pc:sldMk cId="2069680675" sldId="2146847161"/>
            <ac:spMk id="18" creationId="{946B115B-4801-11E6-7194-FAFED848E9D6}"/>
          </ac:spMkLst>
        </pc:spChg>
        <pc:spChg chg="add mod">
          <ac:chgData name="Irina Becker" userId="23578265-5504-4f8d-9563-0a7619fcc06f" providerId="ADAL" clId="{A0AFB158-8368-4B91-B721-B253ED73FB98}" dt="2026-02-12T07:23:37.536" v="4010" actId="5793"/>
          <ac:spMkLst>
            <pc:docMk/>
            <pc:sldMk cId="2069680675" sldId="2146847161"/>
            <ac:spMk id="19" creationId="{39C3B1F7-DE08-AE90-6505-34EBDA2DB874}"/>
          </ac:spMkLst>
        </pc:spChg>
        <pc:spChg chg="add mod">
          <ac:chgData name="Irina Becker" userId="23578265-5504-4f8d-9563-0a7619fcc06f" providerId="ADAL" clId="{A0AFB158-8368-4B91-B721-B253ED73FB98}" dt="2026-02-12T07:41:53.849" v="4179" actId="20577"/>
          <ac:spMkLst>
            <pc:docMk/>
            <pc:sldMk cId="2069680675" sldId="2146847161"/>
            <ac:spMk id="20" creationId="{5FD0E704-DE78-BBA4-6B55-076BF0C72535}"/>
          </ac:spMkLst>
        </pc:spChg>
        <pc:spChg chg="add mod">
          <ac:chgData name="Irina Becker" userId="23578265-5504-4f8d-9563-0a7619fcc06f" providerId="ADAL" clId="{A0AFB158-8368-4B91-B721-B253ED73FB98}" dt="2026-02-12T07:19:21.274" v="3986" actId="1076"/>
          <ac:spMkLst>
            <pc:docMk/>
            <pc:sldMk cId="2069680675" sldId="2146847161"/>
            <ac:spMk id="21" creationId="{D8AB0D01-3EE3-69D7-7E5A-BE8EC46C85F9}"/>
          </ac:spMkLst>
        </pc:spChg>
        <pc:spChg chg="add mod">
          <ac:chgData name="Irina Becker" userId="23578265-5504-4f8d-9563-0a7619fcc06f" providerId="ADAL" clId="{A0AFB158-8368-4B91-B721-B253ED73FB98}" dt="2026-02-12T07:31:01.266" v="4164" actId="14100"/>
          <ac:spMkLst>
            <pc:docMk/>
            <pc:sldMk cId="2069680675" sldId="2146847161"/>
            <ac:spMk id="22" creationId="{3F019973-BD85-9A82-4BC0-7A5D0AA32C27}"/>
          </ac:spMkLst>
        </pc:spChg>
        <pc:spChg chg="add mod">
          <ac:chgData name="Irina Becker" userId="23578265-5504-4f8d-9563-0a7619fcc06f" providerId="ADAL" clId="{A0AFB158-8368-4B91-B721-B253ED73FB98}" dt="2026-02-12T07:31:27.332" v="4168" actId="403"/>
          <ac:spMkLst>
            <pc:docMk/>
            <pc:sldMk cId="2069680675" sldId="2146847161"/>
            <ac:spMk id="24" creationId="{04E53780-D3AE-9117-CC7D-5AC4448319D5}"/>
          </ac:spMkLst>
        </pc:spChg>
        <pc:spChg chg="add mod">
          <ac:chgData name="Irina Becker" userId="23578265-5504-4f8d-9563-0a7619fcc06f" providerId="ADAL" clId="{A0AFB158-8368-4B91-B721-B253ED73FB98}" dt="2026-02-12T07:31:07.765" v="4165" actId="14100"/>
          <ac:spMkLst>
            <pc:docMk/>
            <pc:sldMk cId="2069680675" sldId="2146847161"/>
            <ac:spMk id="25" creationId="{D11555F1-345A-59FD-5307-BE2F2DB994D9}"/>
          </ac:spMkLst>
        </pc:spChg>
        <pc:spChg chg="add mod">
          <ac:chgData name="Irina Becker" userId="23578265-5504-4f8d-9563-0a7619fcc06f" providerId="ADAL" clId="{A0AFB158-8368-4B91-B721-B253ED73FB98}" dt="2026-02-12T07:31:13.316" v="4166" actId="14100"/>
          <ac:spMkLst>
            <pc:docMk/>
            <pc:sldMk cId="2069680675" sldId="2146847161"/>
            <ac:spMk id="26" creationId="{8B3D47F5-C1CE-9F63-2F8A-F25CA50CCA8E}"/>
          </ac:spMkLst>
        </pc:spChg>
        <pc:spChg chg="add mod">
          <ac:chgData name="Irina Becker" userId="23578265-5504-4f8d-9563-0a7619fcc06f" providerId="ADAL" clId="{A0AFB158-8368-4B91-B721-B253ED73FB98}" dt="2026-02-12T07:29:53.882" v="4087" actId="207"/>
          <ac:spMkLst>
            <pc:docMk/>
            <pc:sldMk cId="2069680675" sldId="2146847161"/>
            <ac:spMk id="27" creationId="{75522493-BDCE-4916-120E-8C625FFC07D8}"/>
          </ac:spMkLst>
        </pc:spChg>
        <pc:spChg chg="add mod">
          <ac:chgData name="Irina Becker" userId="23578265-5504-4f8d-9563-0a7619fcc06f" providerId="ADAL" clId="{A0AFB158-8368-4B91-B721-B253ED73FB98}" dt="2026-02-12T07:30:44.764" v="4163" actId="108"/>
          <ac:spMkLst>
            <pc:docMk/>
            <pc:sldMk cId="2069680675" sldId="2146847161"/>
            <ac:spMk id="28" creationId="{E6CBD59D-9F5E-9F43-1F99-71512ADBCBED}"/>
          </ac:spMkLst>
        </pc:spChg>
        <pc:spChg chg="add mod">
          <ac:chgData name="Irina Becker" userId="23578265-5504-4f8d-9563-0a7619fcc06f" providerId="ADAL" clId="{A0AFB158-8368-4B91-B721-B253ED73FB98}" dt="2026-02-12T07:56:24.260" v="4425" actId="1076"/>
          <ac:spMkLst>
            <pc:docMk/>
            <pc:sldMk cId="2069680675" sldId="2146847161"/>
            <ac:spMk id="32" creationId="{656D4A6C-92B9-D685-AAAD-49216889FE61}"/>
          </ac:spMkLst>
        </pc:spChg>
        <pc:spChg chg="add mod">
          <ac:chgData name="Irina Becker" userId="23578265-5504-4f8d-9563-0a7619fcc06f" providerId="ADAL" clId="{A0AFB158-8368-4B91-B721-B253ED73FB98}" dt="2026-02-12T07:58:47.629" v="4465" actId="1038"/>
          <ac:spMkLst>
            <pc:docMk/>
            <pc:sldMk cId="2069680675" sldId="2146847161"/>
            <ac:spMk id="33" creationId="{E49C3273-9665-75BF-3121-1C93425E95DB}"/>
          </ac:spMkLst>
        </pc:spChg>
        <pc:spChg chg="add mod">
          <ac:chgData name="Irina Becker" userId="23578265-5504-4f8d-9563-0a7619fcc06f" providerId="ADAL" clId="{A0AFB158-8368-4B91-B721-B253ED73FB98}" dt="2026-02-12T07:58:47.629" v="4465" actId="1038"/>
          <ac:spMkLst>
            <pc:docMk/>
            <pc:sldMk cId="2069680675" sldId="2146847161"/>
            <ac:spMk id="34" creationId="{6D61E48F-8515-4089-F05E-605763FD4DF7}"/>
          </ac:spMkLst>
        </pc:spChg>
        <pc:spChg chg="add mod">
          <ac:chgData name="Irina Becker" userId="23578265-5504-4f8d-9563-0a7619fcc06f" providerId="ADAL" clId="{A0AFB158-8368-4B91-B721-B253ED73FB98}" dt="2026-02-12T07:58:35.486" v="4445" actId="1038"/>
          <ac:spMkLst>
            <pc:docMk/>
            <pc:sldMk cId="2069680675" sldId="2146847161"/>
            <ac:spMk id="35" creationId="{26B7929C-5C44-3ABC-A804-9936658624ED}"/>
          </ac:spMkLst>
        </pc:spChg>
        <pc:picChg chg="mod ord">
          <ac:chgData name="Irina Becker" userId="23578265-5504-4f8d-9563-0a7619fcc06f" providerId="ADAL" clId="{A0AFB158-8368-4B91-B721-B253ED73FB98}" dt="2026-02-12T08:00:46.217" v="4481" actId="1038"/>
          <ac:picMkLst>
            <pc:docMk/>
            <pc:sldMk cId="2069680675" sldId="2146847161"/>
            <ac:picMk id="6" creationId="{90627856-4B03-3B54-F875-A7AB77A60D2C}"/>
          </ac:picMkLst>
        </pc:picChg>
        <pc:picChg chg="add mod">
          <ac:chgData name="Irina Becker" userId="23578265-5504-4f8d-9563-0a7619fcc06f" providerId="ADAL" clId="{A0AFB158-8368-4B91-B721-B253ED73FB98}" dt="2026-02-12T07:10:36.055" v="3756" actId="1036"/>
          <ac:picMkLst>
            <pc:docMk/>
            <pc:sldMk cId="2069680675" sldId="2146847161"/>
            <ac:picMk id="4098" creationId="{FFE02257-6D80-5526-DD6F-5C0A3DD24343}"/>
          </ac:picMkLst>
        </pc:picChg>
        <pc:picChg chg="add mod">
          <ac:chgData name="Irina Becker" userId="23578265-5504-4f8d-9563-0a7619fcc06f" providerId="ADAL" clId="{A0AFB158-8368-4B91-B721-B253ED73FB98}" dt="2026-02-12T07:19:28.027" v="3992" actId="1038"/>
          <ac:picMkLst>
            <pc:docMk/>
            <pc:sldMk cId="2069680675" sldId="2146847161"/>
            <ac:picMk id="4100" creationId="{482F9593-28E2-D1A3-4175-F9E1A6CACA3A}"/>
          </ac:picMkLst>
        </pc:picChg>
        <pc:picChg chg="add mod">
          <ac:chgData name="Irina Becker" userId="23578265-5504-4f8d-9563-0a7619fcc06f" providerId="ADAL" clId="{A0AFB158-8368-4B91-B721-B253ED73FB98}" dt="2026-02-12T07:10:36.055" v="3756" actId="1036"/>
          <ac:picMkLst>
            <pc:docMk/>
            <pc:sldMk cId="2069680675" sldId="2146847161"/>
            <ac:picMk id="4102" creationId="{5CD30360-CB57-E417-07CC-91CA9DB37C91}"/>
          </ac:picMkLst>
        </pc:picChg>
        <pc:picChg chg="add mod">
          <ac:chgData name="Irina Becker" userId="23578265-5504-4f8d-9563-0a7619fcc06f" providerId="ADAL" clId="{A0AFB158-8368-4B91-B721-B253ED73FB98}" dt="2026-02-12T07:56:24.260" v="4425" actId="1076"/>
          <ac:picMkLst>
            <pc:docMk/>
            <pc:sldMk cId="2069680675" sldId="2146847161"/>
            <ac:picMk id="4104" creationId="{B223C2C7-4F98-C69F-C6A3-8D25D9712C40}"/>
          </ac:picMkLst>
        </pc:picChg>
        <pc:picChg chg="add mod">
          <ac:chgData name="Irina Becker" userId="23578265-5504-4f8d-9563-0a7619fcc06f" providerId="ADAL" clId="{A0AFB158-8368-4B91-B721-B253ED73FB98}" dt="2026-02-12T07:58:35.486" v="4445" actId="1038"/>
          <ac:picMkLst>
            <pc:docMk/>
            <pc:sldMk cId="2069680675" sldId="2146847161"/>
            <ac:picMk id="4106" creationId="{E9EB8FDA-6014-1753-A958-08258247177D}"/>
          </ac:picMkLst>
        </pc:picChg>
        <pc:picChg chg="add mod">
          <ac:chgData name="Irina Becker" userId="23578265-5504-4f8d-9563-0a7619fcc06f" providerId="ADAL" clId="{A0AFB158-8368-4B91-B721-B253ED73FB98}" dt="2026-02-12T07:58:47.629" v="4465" actId="1038"/>
          <ac:picMkLst>
            <pc:docMk/>
            <pc:sldMk cId="2069680675" sldId="2146847161"/>
            <ac:picMk id="4108" creationId="{70483063-8260-002A-A5A9-4B6DBB6925B4}"/>
          </ac:picMkLst>
        </pc:picChg>
        <pc:picChg chg="add mod">
          <ac:chgData name="Irina Becker" userId="23578265-5504-4f8d-9563-0a7619fcc06f" providerId="ADAL" clId="{A0AFB158-8368-4B91-B721-B253ED73FB98}" dt="2026-02-12T07:58:47.629" v="4465" actId="1038"/>
          <ac:picMkLst>
            <pc:docMk/>
            <pc:sldMk cId="2069680675" sldId="2146847161"/>
            <ac:picMk id="4110" creationId="{DE0DF9DA-52D8-FDEC-07B1-A059FD62D176}"/>
          </ac:picMkLst>
        </pc:picChg>
        <pc:cxnChg chg="add mod">
          <ac:chgData name="Irina Becker" userId="23578265-5504-4f8d-9563-0a7619fcc06f" providerId="ADAL" clId="{A0AFB158-8368-4B91-B721-B253ED73FB98}" dt="2026-02-12T08:00:18.481" v="4476" actId="14861"/>
          <ac:cxnSpMkLst>
            <pc:docMk/>
            <pc:sldMk cId="2069680675" sldId="2146847161"/>
            <ac:cxnSpMk id="38" creationId="{F2CE91A3-3B1F-B331-6700-3BF6CD598037}"/>
          </ac:cxnSpMkLst>
        </pc:cxnChg>
        <pc:cxnChg chg="add mod">
          <ac:chgData name="Irina Becker" userId="23578265-5504-4f8d-9563-0a7619fcc06f" providerId="ADAL" clId="{A0AFB158-8368-4B91-B721-B253ED73FB98}" dt="2026-02-12T08:00:33.076" v="4478" actId="1076"/>
          <ac:cxnSpMkLst>
            <pc:docMk/>
            <pc:sldMk cId="2069680675" sldId="2146847161"/>
            <ac:cxnSpMk id="39" creationId="{71BAA496-9ADB-F59B-E58F-5F8637C879E4}"/>
          </ac:cxnSpMkLst>
        </pc:cxnChg>
      </pc:sldChg>
    </pc:docChg>
  </pc:docChgLst>
  <pc:docChgLst>
    <pc:chgData name="David Podolak" userId="S::dpo@nexplore.ch::b695eaed-1fea-44e9-a13a-23a31b382a81" providerId="AD" clId="Web-{40A58E33-4F35-8CE3-BF54-0B1BB1CFFEB6}"/>
    <pc:docChg chg="modSld">
      <pc:chgData name="David Podolak" userId="S::dpo@nexplore.ch::b695eaed-1fea-44e9-a13a-23a31b382a81" providerId="AD" clId="Web-{40A58E33-4F35-8CE3-BF54-0B1BB1CFFEB6}" dt="2026-02-11T07:40:50.520" v="58" actId="20577"/>
      <pc:docMkLst>
        <pc:docMk/>
      </pc:docMkLst>
      <pc:sldChg chg="modSp">
        <pc:chgData name="David Podolak" userId="S::dpo@nexplore.ch::b695eaed-1fea-44e9-a13a-23a31b382a81" providerId="AD" clId="Web-{40A58E33-4F35-8CE3-BF54-0B1BB1CFFEB6}" dt="2026-02-11T07:34:42.680" v="12" actId="20577"/>
        <pc:sldMkLst>
          <pc:docMk/>
          <pc:sldMk cId="770124307" sldId="346"/>
        </pc:sldMkLst>
        <pc:spChg chg="mod">
          <ac:chgData name="David Podolak" userId="S::dpo@nexplore.ch::b695eaed-1fea-44e9-a13a-23a31b382a81" providerId="AD" clId="Web-{40A58E33-4F35-8CE3-BF54-0B1BB1CFFEB6}" dt="2026-02-11T07:34:42.680" v="12" actId="20577"/>
          <ac:spMkLst>
            <pc:docMk/>
            <pc:sldMk cId="770124307" sldId="346"/>
            <ac:spMk id="5" creationId="{65A16CF6-0864-ED6F-1F3A-7F99099378F2}"/>
          </ac:spMkLst>
        </pc:spChg>
      </pc:sldChg>
      <pc:sldChg chg="addSp delSp modSp">
        <pc:chgData name="David Podolak" userId="S::dpo@nexplore.ch::b695eaed-1fea-44e9-a13a-23a31b382a81" providerId="AD" clId="Web-{40A58E33-4F35-8CE3-BF54-0B1BB1CFFEB6}" dt="2026-02-11T07:40:50.520" v="58" actId="20577"/>
        <pc:sldMkLst>
          <pc:docMk/>
          <pc:sldMk cId="305349162" sldId="2146847064"/>
        </pc:sldMkLst>
        <pc:spChg chg="add mod">
          <ac:chgData name="David Podolak" userId="S::dpo@nexplore.ch::b695eaed-1fea-44e9-a13a-23a31b382a81" providerId="AD" clId="Web-{40A58E33-4F35-8CE3-BF54-0B1BB1CFFEB6}" dt="2026-02-11T07:39:45.519" v="20" actId="1076"/>
          <ac:spMkLst>
            <pc:docMk/>
            <pc:sldMk cId="305349162" sldId="2146847064"/>
            <ac:spMk id="2" creationId="{7F177EBB-34B5-6B09-E70B-3347E07D4D78}"/>
          </ac:spMkLst>
        </pc:spChg>
        <pc:spChg chg="add mod">
          <ac:chgData name="David Podolak" userId="S::dpo@nexplore.ch::b695eaed-1fea-44e9-a13a-23a31b382a81" providerId="AD" clId="Web-{40A58E33-4F35-8CE3-BF54-0B1BB1CFFEB6}" dt="2026-02-11T07:40:50.520" v="58" actId="20577"/>
          <ac:spMkLst>
            <pc:docMk/>
            <pc:sldMk cId="305349162" sldId="2146847064"/>
            <ac:spMk id="4" creationId="{91C033C3-71C6-BC4D-D399-864265CB144B}"/>
          </ac:spMkLst>
        </pc:spChg>
        <pc:spChg chg="mod">
          <ac:chgData name="David Podolak" userId="S::dpo@nexplore.ch::b695eaed-1fea-44e9-a13a-23a31b382a81" providerId="AD" clId="Web-{40A58E33-4F35-8CE3-BF54-0B1BB1CFFEB6}" dt="2026-02-11T07:39:19.174" v="18" actId="14100"/>
          <ac:spMkLst>
            <pc:docMk/>
            <pc:sldMk cId="305349162" sldId="2146847064"/>
            <ac:spMk id="14" creationId="{35C36AF4-BE83-856B-70D7-FAB61CB59DFA}"/>
          </ac:spMkLst>
        </pc:spChg>
      </pc:sldChg>
      <pc:sldChg chg="modSp">
        <pc:chgData name="David Podolak" userId="S::dpo@nexplore.ch::b695eaed-1fea-44e9-a13a-23a31b382a81" providerId="AD" clId="Web-{40A58E33-4F35-8CE3-BF54-0B1BB1CFFEB6}" dt="2026-02-11T07:33:06.742" v="2" actId="14100"/>
        <pc:sldMkLst>
          <pc:docMk/>
          <pc:sldMk cId="4290110023" sldId="2146847065"/>
        </pc:sldMkLst>
        <pc:spChg chg="mod">
          <ac:chgData name="David Podolak" userId="S::dpo@nexplore.ch::b695eaed-1fea-44e9-a13a-23a31b382a81" providerId="AD" clId="Web-{40A58E33-4F35-8CE3-BF54-0B1BB1CFFEB6}" dt="2026-02-11T07:33:06.742" v="2" actId="14100"/>
          <ac:spMkLst>
            <pc:docMk/>
            <pc:sldMk cId="4290110023" sldId="2146847065"/>
            <ac:spMk id="2" creationId="{FF8E5168-27E0-3B56-D64B-53B5AF912561}"/>
          </ac:spMkLst>
        </pc:spChg>
        <pc:spChg chg="mod">
          <ac:chgData name="David Podolak" userId="S::dpo@nexplore.ch::b695eaed-1fea-44e9-a13a-23a31b382a81" providerId="AD" clId="Web-{40A58E33-4F35-8CE3-BF54-0B1BB1CFFEB6}" dt="2026-02-11T07:33:02.086" v="1" actId="14100"/>
          <ac:spMkLst>
            <pc:docMk/>
            <pc:sldMk cId="4290110023" sldId="2146847065"/>
            <ac:spMk id="3" creationId="{F6A1CA10-8B7E-D3FE-EB1A-B94C49FB7A94}"/>
          </ac:spMkLst>
        </pc:spChg>
      </pc:sldChg>
      <pc:sldChg chg="delSp">
        <pc:chgData name="David Podolak" userId="S::dpo@nexplore.ch::b695eaed-1fea-44e9-a13a-23a31b382a81" providerId="AD" clId="Web-{40A58E33-4F35-8CE3-BF54-0B1BB1CFFEB6}" dt="2026-02-11T07:34:28.993" v="11"/>
        <pc:sldMkLst>
          <pc:docMk/>
          <pc:sldMk cId="2269109084" sldId="2146847128"/>
        </pc:sldMkLst>
      </pc:sldChg>
      <pc:sldChg chg="delSp modSp">
        <pc:chgData name="David Podolak" userId="S::dpo@nexplore.ch::b695eaed-1fea-44e9-a13a-23a31b382a81" providerId="AD" clId="Web-{40A58E33-4F35-8CE3-BF54-0B1BB1CFFEB6}" dt="2026-02-11T07:34:26.149" v="10"/>
        <pc:sldMkLst>
          <pc:docMk/>
          <pc:sldMk cId="972875699" sldId="2146847129"/>
        </pc:sldMkLst>
      </pc:sldChg>
      <pc:sldChg chg="delSp">
        <pc:chgData name="David Podolak" userId="S::dpo@nexplore.ch::b695eaed-1fea-44e9-a13a-23a31b382a81" providerId="AD" clId="Web-{40A58E33-4F35-8CE3-BF54-0B1BB1CFFEB6}" dt="2026-02-11T07:34:18.180" v="8"/>
        <pc:sldMkLst>
          <pc:docMk/>
          <pc:sldMk cId="898258821" sldId="2146847130"/>
        </pc:sldMkLst>
      </pc:sldChg>
      <pc:sldChg chg="addSp delSp modSp">
        <pc:chgData name="David Podolak" userId="S::dpo@nexplore.ch::b695eaed-1fea-44e9-a13a-23a31b382a81" providerId="AD" clId="Web-{40A58E33-4F35-8CE3-BF54-0B1BB1CFFEB6}" dt="2026-02-11T07:34:05.493" v="7" actId="14100"/>
        <pc:sldMkLst>
          <pc:docMk/>
          <pc:sldMk cId="3698298188" sldId="2146847131"/>
        </pc:sldMkLst>
        <pc:spChg chg="add mod">
          <ac:chgData name="David Podolak" userId="S::dpo@nexplore.ch::b695eaed-1fea-44e9-a13a-23a31b382a81" providerId="AD" clId="Web-{40A58E33-4F35-8CE3-BF54-0B1BB1CFFEB6}" dt="2026-02-11T07:34:05.493" v="7" actId="14100"/>
          <ac:spMkLst>
            <pc:docMk/>
            <pc:sldMk cId="3698298188" sldId="2146847131"/>
            <ac:spMk id="17" creationId="{A7143DA3-DAAC-30E8-2534-84FEC460364A}"/>
          </ac:spMkLst>
        </pc:spChg>
      </pc:sldChg>
    </pc:docChg>
  </pc:docChgLst>
  <pc:docChgLst>
    <pc:chgData name="Irina Becker" userId="S::ib@nexplore.ch::23578265-5504-4f8d-9563-0a7619fcc06f" providerId="AD" clId="Web-{356BBA9C-17AB-4A0A-8673-E18A636CE853}"/>
    <pc:docChg chg="modSld">
      <pc:chgData name="Irina Becker" userId="S::ib@nexplore.ch::23578265-5504-4f8d-9563-0a7619fcc06f" providerId="AD" clId="Web-{356BBA9C-17AB-4A0A-8673-E18A636CE853}" dt="2026-02-10T23:13:59.511" v="180" actId="14100"/>
      <pc:docMkLst>
        <pc:docMk/>
      </pc:docMkLst>
      <pc:sldChg chg="modSp">
        <pc:chgData name="Irina Becker" userId="S::ib@nexplore.ch::23578265-5504-4f8d-9563-0a7619fcc06f" providerId="AD" clId="Web-{356BBA9C-17AB-4A0A-8673-E18A636CE853}" dt="2026-02-10T22:59:44.960" v="46"/>
        <pc:sldMkLst>
          <pc:docMk/>
          <pc:sldMk cId="1293465706" sldId="298"/>
        </pc:sldMkLst>
        <pc:spChg chg="mod">
          <ac:chgData name="Irina Becker" userId="S::ib@nexplore.ch::23578265-5504-4f8d-9563-0a7619fcc06f" providerId="AD" clId="Web-{356BBA9C-17AB-4A0A-8673-E18A636CE853}" dt="2026-02-10T22:59:44.960" v="46"/>
          <ac:spMkLst>
            <pc:docMk/>
            <pc:sldMk cId="1293465706" sldId="298"/>
            <ac:spMk id="5" creationId="{25EF3207-B157-7538-18A0-994B4415D9FE}"/>
          </ac:spMkLst>
        </pc:spChg>
      </pc:sldChg>
      <pc:sldChg chg="modSp">
        <pc:chgData name="Irina Becker" userId="S::ib@nexplore.ch::23578265-5504-4f8d-9563-0a7619fcc06f" providerId="AD" clId="Web-{356BBA9C-17AB-4A0A-8673-E18A636CE853}" dt="2026-02-10T23:06:05.031" v="107" actId="1076"/>
        <pc:sldMkLst>
          <pc:docMk/>
          <pc:sldMk cId="3719127626" sldId="300"/>
        </pc:sldMkLst>
      </pc:sldChg>
      <pc:sldChg chg="modSp">
        <pc:chgData name="Irina Becker" userId="S::ib@nexplore.ch::23578265-5504-4f8d-9563-0a7619fcc06f" providerId="AD" clId="Web-{356BBA9C-17AB-4A0A-8673-E18A636CE853}" dt="2026-02-10T23:04:31.869" v="101"/>
        <pc:sldMkLst>
          <pc:docMk/>
          <pc:sldMk cId="3543412521" sldId="342"/>
        </pc:sldMkLst>
        <pc:spChg chg="mod">
          <ac:chgData name="Irina Becker" userId="S::ib@nexplore.ch::23578265-5504-4f8d-9563-0a7619fcc06f" providerId="AD" clId="Web-{356BBA9C-17AB-4A0A-8673-E18A636CE853}" dt="2026-02-10T23:04:31.869" v="101"/>
          <ac:spMkLst>
            <pc:docMk/>
            <pc:sldMk cId="3543412521" sldId="342"/>
            <ac:spMk id="11" creationId="{23AC7366-A050-CE17-B83A-7AFD802CDF96}"/>
          </ac:spMkLst>
        </pc:spChg>
        <pc:spChg chg="mod">
          <ac:chgData name="Irina Becker" userId="S::ib@nexplore.ch::23578265-5504-4f8d-9563-0a7619fcc06f" providerId="AD" clId="Web-{356BBA9C-17AB-4A0A-8673-E18A636CE853}" dt="2026-02-10T23:04:27.948" v="100"/>
          <ac:spMkLst>
            <pc:docMk/>
            <pc:sldMk cId="3543412521" sldId="342"/>
            <ac:spMk id="12" creationId="{12C4361E-7C07-5E6A-A242-21FA2B137EF5}"/>
          </ac:spMkLst>
        </pc:spChg>
        <pc:spChg chg="mod">
          <ac:chgData name="Irina Becker" userId="S::ib@nexplore.ch::23578265-5504-4f8d-9563-0a7619fcc06f" providerId="AD" clId="Web-{356BBA9C-17AB-4A0A-8673-E18A636CE853}" dt="2026-02-10T23:04:25.041" v="99"/>
          <ac:spMkLst>
            <pc:docMk/>
            <pc:sldMk cId="3543412521" sldId="342"/>
            <ac:spMk id="13" creationId="{B3807FD3-64CC-6E09-C5E7-9B7D2BC93DF4}"/>
          </ac:spMkLst>
        </pc:spChg>
      </pc:sldChg>
      <pc:sldChg chg="modSp">
        <pc:chgData name="Irina Becker" userId="S::ib@nexplore.ch::23578265-5504-4f8d-9563-0a7619fcc06f" providerId="AD" clId="Web-{356BBA9C-17AB-4A0A-8673-E18A636CE853}" dt="2026-02-10T23:10:49.508" v="148" actId="20577"/>
        <pc:sldMkLst>
          <pc:docMk/>
          <pc:sldMk cId="770124307" sldId="346"/>
        </pc:sldMkLst>
        <pc:spChg chg="mod">
          <ac:chgData name="Irina Becker" userId="S::ib@nexplore.ch::23578265-5504-4f8d-9563-0a7619fcc06f" providerId="AD" clId="Web-{356BBA9C-17AB-4A0A-8673-E18A636CE853}" dt="2026-02-10T23:10:38.820" v="146" actId="20577"/>
          <ac:spMkLst>
            <pc:docMk/>
            <pc:sldMk cId="770124307" sldId="346"/>
            <ac:spMk id="5" creationId="{65A16CF6-0864-ED6F-1F3A-7F99099378F2}"/>
          </ac:spMkLst>
        </pc:spChg>
        <pc:spChg chg="mod">
          <ac:chgData name="Irina Becker" userId="S::ib@nexplore.ch::23578265-5504-4f8d-9563-0a7619fcc06f" providerId="AD" clId="Web-{356BBA9C-17AB-4A0A-8673-E18A636CE853}" dt="2026-02-10T23:10:49.508" v="148" actId="20577"/>
          <ac:spMkLst>
            <pc:docMk/>
            <pc:sldMk cId="770124307" sldId="346"/>
            <ac:spMk id="7" creationId="{94F7082A-9970-F89C-D544-3EE9421D0372}"/>
          </ac:spMkLst>
        </pc:spChg>
        <pc:spChg chg="mod">
          <ac:chgData name="Irina Becker" userId="S::ib@nexplore.ch::23578265-5504-4f8d-9563-0a7619fcc06f" providerId="AD" clId="Web-{356BBA9C-17AB-4A0A-8673-E18A636CE853}" dt="2026-02-10T23:10:43.617" v="147" actId="20577"/>
          <ac:spMkLst>
            <pc:docMk/>
            <pc:sldMk cId="770124307" sldId="346"/>
            <ac:spMk id="11" creationId="{76F9B553-9A17-1A40-2E13-FCF6626C8425}"/>
          </ac:spMkLst>
        </pc:spChg>
      </pc:sldChg>
      <pc:sldChg chg="addSp delSp modSp">
        <pc:chgData name="Irina Becker" userId="S::ib@nexplore.ch::23578265-5504-4f8d-9563-0a7619fcc06f" providerId="AD" clId="Web-{356BBA9C-17AB-4A0A-8673-E18A636CE853}" dt="2026-02-10T22:57:04.722" v="19" actId="1076"/>
        <pc:sldMkLst>
          <pc:docMk/>
          <pc:sldMk cId="3826264045" sldId="348"/>
        </pc:sldMkLst>
        <pc:spChg chg="mod ord">
          <ac:chgData name="Irina Becker" userId="S::ib@nexplore.ch::23578265-5504-4f8d-9563-0a7619fcc06f" providerId="AD" clId="Web-{356BBA9C-17AB-4A0A-8673-E18A636CE853}" dt="2026-02-10T22:56:17.221" v="14" actId="20577"/>
          <ac:spMkLst>
            <pc:docMk/>
            <pc:sldMk cId="3826264045" sldId="348"/>
            <ac:spMk id="6" creationId="{727A9AA2-5884-BEFF-AC57-82ED7E1EE573}"/>
          </ac:spMkLst>
        </pc:spChg>
      </pc:sldChg>
      <pc:sldChg chg="modSp">
        <pc:chgData name="Irina Becker" userId="S::ib@nexplore.ch::23578265-5504-4f8d-9563-0a7619fcc06f" providerId="AD" clId="Web-{356BBA9C-17AB-4A0A-8673-E18A636CE853}" dt="2026-02-10T23:06:23.156" v="110" actId="20577"/>
        <pc:sldMkLst>
          <pc:docMk/>
          <pc:sldMk cId="1979666556" sldId="359"/>
        </pc:sldMkLst>
        <pc:spChg chg="mod">
          <ac:chgData name="Irina Becker" userId="S::ib@nexplore.ch::23578265-5504-4f8d-9563-0a7619fcc06f" providerId="AD" clId="Web-{356BBA9C-17AB-4A0A-8673-E18A636CE853}" dt="2026-02-10T23:06:23.156" v="110" actId="20577"/>
          <ac:spMkLst>
            <pc:docMk/>
            <pc:sldMk cId="1979666556" sldId="359"/>
            <ac:spMk id="17" creationId="{5B09D963-C1B5-7CA8-17BE-F8EE9DB99450}"/>
          </ac:spMkLst>
        </pc:spChg>
      </pc:sldChg>
      <pc:sldChg chg="addSp delSp modSp">
        <pc:chgData name="Irina Becker" userId="S::ib@nexplore.ch::23578265-5504-4f8d-9563-0a7619fcc06f" providerId="AD" clId="Web-{356BBA9C-17AB-4A0A-8673-E18A636CE853}" dt="2026-02-10T23:10:00.131" v="140" actId="1076"/>
        <pc:sldMkLst>
          <pc:docMk/>
          <pc:sldMk cId="305349162" sldId="2146847064"/>
        </pc:sldMkLst>
        <pc:spChg chg="add mod">
          <ac:chgData name="Irina Becker" userId="S::ib@nexplore.ch::23578265-5504-4f8d-9563-0a7619fcc06f" providerId="AD" clId="Web-{356BBA9C-17AB-4A0A-8673-E18A636CE853}" dt="2026-02-10T23:09:18.521" v="131" actId="20577"/>
          <ac:spMkLst>
            <pc:docMk/>
            <pc:sldMk cId="305349162" sldId="2146847064"/>
            <ac:spMk id="5" creationId="{4E849BCB-04EE-45D3-0B13-C885996AA95B}"/>
          </ac:spMkLst>
        </pc:spChg>
        <pc:spChg chg="mod">
          <ac:chgData name="Irina Becker" userId="S::ib@nexplore.ch::23578265-5504-4f8d-9563-0a7619fcc06f" providerId="AD" clId="Web-{356BBA9C-17AB-4A0A-8673-E18A636CE853}" dt="2026-02-10T23:08:57.942" v="124" actId="1076"/>
          <ac:spMkLst>
            <pc:docMk/>
            <pc:sldMk cId="305349162" sldId="2146847064"/>
            <ac:spMk id="6" creationId="{8C0DB3D1-6849-CB68-1442-159418462563}"/>
          </ac:spMkLst>
        </pc:spChg>
        <pc:spChg chg="mod">
          <ac:chgData name="Irina Becker" userId="S::ib@nexplore.ch::23578265-5504-4f8d-9563-0a7619fcc06f" providerId="AD" clId="Web-{356BBA9C-17AB-4A0A-8673-E18A636CE853}" dt="2026-02-10T23:08:28.550" v="119" actId="14100"/>
          <ac:spMkLst>
            <pc:docMk/>
            <pc:sldMk cId="305349162" sldId="2146847064"/>
            <ac:spMk id="7" creationId="{DEF80BD5-3DBA-C8F7-A551-464E45A05FCE}"/>
          </ac:spMkLst>
        </pc:spChg>
        <pc:spChg chg="mod">
          <ac:chgData name="Irina Becker" userId="S::ib@nexplore.ch::23578265-5504-4f8d-9563-0a7619fcc06f" providerId="AD" clId="Web-{356BBA9C-17AB-4A0A-8673-E18A636CE853}" dt="2026-02-10T23:08:40.926" v="121" actId="20577"/>
          <ac:spMkLst>
            <pc:docMk/>
            <pc:sldMk cId="305349162" sldId="2146847064"/>
            <ac:spMk id="8" creationId="{3F479030-3A22-0218-1535-FFDF8B71100C}"/>
          </ac:spMkLst>
        </pc:spChg>
        <pc:spChg chg="mod">
          <ac:chgData name="Irina Becker" userId="S::ib@nexplore.ch::23578265-5504-4f8d-9563-0a7619fcc06f" providerId="AD" clId="Web-{356BBA9C-17AB-4A0A-8673-E18A636CE853}" dt="2026-02-10T23:09:51.584" v="137" actId="14100"/>
          <ac:spMkLst>
            <pc:docMk/>
            <pc:sldMk cId="305349162" sldId="2146847064"/>
            <ac:spMk id="14" creationId="{35C36AF4-BE83-856B-70D7-FAB61CB59DFA}"/>
          </ac:spMkLst>
        </pc:spChg>
      </pc:sldChg>
      <pc:sldChg chg="addSp delSp modSp">
        <pc:chgData name="Irina Becker" userId="S::ib@nexplore.ch::23578265-5504-4f8d-9563-0a7619fcc06f" providerId="AD" clId="Web-{356BBA9C-17AB-4A0A-8673-E18A636CE853}" dt="2026-02-10T23:13:59.511" v="180" actId="14100"/>
        <pc:sldMkLst>
          <pc:docMk/>
          <pc:sldMk cId="4290110023" sldId="2146847065"/>
        </pc:sldMkLst>
        <pc:spChg chg="mod">
          <ac:chgData name="Irina Becker" userId="S::ib@nexplore.ch::23578265-5504-4f8d-9563-0a7619fcc06f" providerId="AD" clId="Web-{356BBA9C-17AB-4A0A-8673-E18A636CE853}" dt="2026-02-10T23:02:13.431" v="78"/>
          <ac:spMkLst>
            <pc:docMk/>
            <pc:sldMk cId="4290110023" sldId="2146847065"/>
            <ac:spMk id="2" creationId="{FF8E5168-27E0-3B56-D64B-53B5AF912561}"/>
          </ac:spMkLst>
        </pc:spChg>
        <pc:spChg chg="mod">
          <ac:chgData name="Irina Becker" userId="S::ib@nexplore.ch::23578265-5504-4f8d-9563-0a7619fcc06f" providerId="AD" clId="Web-{356BBA9C-17AB-4A0A-8673-E18A636CE853}" dt="2026-02-10T23:02:13.665" v="79"/>
          <ac:spMkLst>
            <pc:docMk/>
            <pc:sldMk cId="4290110023" sldId="2146847065"/>
            <ac:spMk id="3" creationId="{F6A1CA10-8B7E-D3FE-EB1A-B94C49FB7A94}"/>
          </ac:spMkLst>
        </pc:spChg>
        <pc:spChg chg="mod">
          <ac:chgData name="Irina Becker" userId="S::ib@nexplore.ch::23578265-5504-4f8d-9563-0a7619fcc06f" providerId="AD" clId="Web-{356BBA9C-17AB-4A0A-8673-E18A636CE853}" dt="2026-02-10T23:02:13.399" v="65"/>
          <ac:spMkLst>
            <pc:docMk/>
            <pc:sldMk cId="4290110023" sldId="2146847065"/>
            <ac:spMk id="4" creationId="{FB961764-4E00-517A-8381-50BD64CAF76A}"/>
          </ac:spMkLst>
        </pc:spChg>
        <pc:spChg chg="mod">
          <ac:chgData name="Irina Becker" userId="S::ib@nexplore.ch::23578265-5504-4f8d-9563-0a7619fcc06f" providerId="AD" clId="Web-{356BBA9C-17AB-4A0A-8673-E18A636CE853}" dt="2026-02-10T23:03:18.322" v="93" actId="20577"/>
          <ac:spMkLst>
            <pc:docMk/>
            <pc:sldMk cId="4290110023" sldId="2146847065"/>
            <ac:spMk id="5" creationId="{2CAF79A2-B647-AE23-20B9-7116D595C5FB}"/>
          </ac:spMkLst>
        </pc:spChg>
        <pc:spChg chg="mod">
          <ac:chgData name="Irina Becker" userId="S::ib@nexplore.ch::23578265-5504-4f8d-9563-0a7619fcc06f" providerId="AD" clId="Web-{356BBA9C-17AB-4A0A-8673-E18A636CE853}" dt="2026-02-10T23:03:21.681" v="95" actId="20577"/>
          <ac:spMkLst>
            <pc:docMk/>
            <pc:sldMk cId="4290110023" sldId="2146847065"/>
            <ac:spMk id="7" creationId="{76E785D1-8625-3BF2-36B0-EB79B08D2225}"/>
          </ac:spMkLst>
        </pc:spChg>
        <pc:spChg chg="mod">
          <ac:chgData name="Irina Becker" userId="S::ib@nexplore.ch::23578265-5504-4f8d-9563-0a7619fcc06f" providerId="AD" clId="Web-{356BBA9C-17AB-4A0A-8673-E18A636CE853}" dt="2026-02-10T23:13:59.511" v="180" actId="14100"/>
          <ac:spMkLst>
            <pc:docMk/>
            <pc:sldMk cId="4290110023" sldId="2146847065"/>
            <ac:spMk id="14" creationId="{E6A4FA7E-11EE-9623-5C6F-B9E76482E384}"/>
          </ac:spMkLst>
        </pc:spChg>
        <pc:spChg chg="mod">
          <ac:chgData name="Irina Becker" userId="S::ib@nexplore.ch::23578265-5504-4f8d-9563-0a7619fcc06f" providerId="AD" clId="Web-{356BBA9C-17AB-4A0A-8673-E18A636CE853}" dt="2026-02-10T23:02:29.978" v="82" actId="14100"/>
          <ac:spMkLst>
            <pc:docMk/>
            <pc:sldMk cId="4290110023" sldId="2146847065"/>
            <ac:spMk id="15" creationId="{01165696-94BB-BDED-E059-0A8EBE9F58F8}"/>
          </ac:spMkLst>
        </pc:spChg>
        <pc:spChg chg="mod">
          <ac:chgData name="Irina Becker" userId="S::ib@nexplore.ch::23578265-5504-4f8d-9563-0a7619fcc06f" providerId="AD" clId="Web-{356BBA9C-17AB-4A0A-8673-E18A636CE853}" dt="2026-02-10T23:02:49.087" v="86" actId="1076"/>
          <ac:spMkLst>
            <pc:docMk/>
            <pc:sldMk cId="4290110023" sldId="2146847065"/>
            <ac:spMk id="16" creationId="{0A7D5BF6-82F9-FAA7-CD23-23CE03E7E5F9}"/>
          </ac:spMkLst>
        </pc:spChg>
        <pc:spChg chg="mod">
          <ac:chgData name="Irina Becker" userId="S::ib@nexplore.ch::23578265-5504-4f8d-9563-0a7619fcc06f" providerId="AD" clId="Web-{356BBA9C-17AB-4A0A-8673-E18A636CE853}" dt="2026-02-10T23:02:35.618" v="83" actId="1076"/>
          <ac:spMkLst>
            <pc:docMk/>
            <pc:sldMk cId="4290110023" sldId="2146847065"/>
            <ac:spMk id="32" creationId="{219ED367-776B-BFC1-BB54-7079D4A3F3F8}"/>
          </ac:spMkLst>
        </pc:spChg>
        <pc:spChg chg="mod">
          <ac:chgData name="Irina Becker" userId="S::ib@nexplore.ch::23578265-5504-4f8d-9563-0a7619fcc06f" providerId="AD" clId="Web-{356BBA9C-17AB-4A0A-8673-E18A636CE853}" dt="2026-02-10T23:02:13.415" v="70"/>
          <ac:spMkLst>
            <pc:docMk/>
            <pc:sldMk cId="4290110023" sldId="2146847065"/>
            <ac:spMk id="36" creationId="{108D7561-724B-3902-F751-683335CE8F14}"/>
          </ac:spMkLst>
        </pc:spChg>
        <pc:spChg chg="mod">
          <ac:chgData name="Irina Becker" userId="S::ib@nexplore.ch::23578265-5504-4f8d-9563-0a7619fcc06f" providerId="AD" clId="Web-{356BBA9C-17AB-4A0A-8673-E18A636CE853}" dt="2026-02-10T23:13:49.121" v="178" actId="1076"/>
          <ac:spMkLst>
            <pc:docMk/>
            <pc:sldMk cId="4290110023" sldId="2146847065"/>
            <ac:spMk id="38" creationId="{D7E2AE5E-63A6-12E2-6CB3-9E1F8E633D47}"/>
          </ac:spMkLst>
        </pc:spChg>
        <pc:spChg chg="mod">
          <ac:chgData name="Irina Becker" userId="S::ib@nexplore.ch::23578265-5504-4f8d-9563-0a7619fcc06f" providerId="AD" clId="Web-{356BBA9C-17AB-4A0A-8673-E18A636CE853}" dt="2026-02-10T23:03:12.322" v="92"/>
          <ac:spMkLst>
            <pc:docMk/>
            <pc:sldMk cId="4290110023" sldId="2146847065"/>
            <ac:spMk id="39" creationId="{512E1002-3381-0BBA-F16E-EBDD240114F9}"/>
          </ac:spMkLst>
        </pc:spChg>
        <pc:spChg chg="mod">
          <ac:chgData name="Irina Becker" userId="S::ib@nexplore.ch::23578265-5504-4f8d-9563-0a7619fcc06f" providerId="AD" clId="Web-{356BBA9C-17AB-4A0A-8673-E18A636CE853}" dt="2026-02-10T23:02:56.853" v="88"/>
          <ac:spMkLst>
            <pc:docMk/>
            <pc:sldMk cId="4290110023" sldId="2146847065"/>
            <ac:spMk id="41" creationId="{C1CE70E8-67E7-F5DF-4151-4457611E2A96}"/>
          </ac:spMkLst>
        </pc:spChg>
        <pc:spChg chg="mod">
          <ac:chgData name="Irina Becker" userId="S::ib@nexplore.ch::23578265-5504-4f8d-9563-0a7619fcc06f" providerId="AD" clId="Web-{356BBA9C-17AB-4A0A-8673-E18A636CE853}" dt="2026-02-10T23:02:13.415" v="76"/>
          <ac:spMkLst>
            <pc:docMk/>
            <pc:sldMk cId="4290110023" sldId="2146847065"/>
            <ac:spMk id="43" creationId="{CBED56D9-29AB-09CD-16E0-4836CAA45A4C}"/>
          </ac:spMkLst>
        </pc:spChg>
        <pc:picChg chg="add mod">
          <ac:chgData name="Irina Becker" userId="S::ib@nexplore.ch::23578265-5504-4f8d-9563-0a7619fcc06f" providerId="AD" clId="Web-{356BBA9C-17AB-4A0A-8673-E18A636CE853}" dt="2026-02-10T23:12:51.073" v="170" actId="1076"/>
          <ac:picMkLst>
            <pc:docMk/>
            <pc:sldMk cId="4290110023" sldId="2146847065"/>
            <ac:picMk id="12" creationId="{8E0029CF-EA5E-271C-A942-336A49AB20EC}"/>
          </ac:picMkLst>
        </pc:picChg>
      </pc:sldChg>
      <pc:sldChg chg="modSp">
        <pc:chgData name="Irina Becker" userId="S::ib@nexplore.ch::23578265-5504-4f8d-9563-0a7619fcc06f" providerId="AD" clId="Web-{356BBA9C-17AB-4A0A-8673-E18A636CE853}" dt="2026-02-10T23:08:09.956" v="113" actId="20577"/>
        <pc:sldMkLst>
          <pc:docMk/>
          <pc:sldMk cId="898258821" sldId="2146847130"/>
        </pc:sldMkLst>
        <pc:spChg chg="mod">
          <ac:chgData name="Irina Becker" userId="S::ib@nexplore.ch::23578265-5504-4f8d-9563-0a7619fcc06f" providerId="AD" clId="Web-{356BBA9C-17AB-4A0A-8673-E18A636CE853}" dt="2026-02-10T23:08:09.956" v="113" actId="20577"/>
          <ac:spMkLst>
            <pc:docMk/>
            <pc:sldMk cId="898258821" sldId="2146847130"/>
            <ac:spMk id="2" creationId="{CE546A22-C75B-04A0-D1D6-48C80BB208FC}"/>
          </ac:spMkLst>
        </pc:spChg>
        <pc:spChg chg="mod">
          <ac:chgData name="Irina Becker" userId="S::ib@nexplore.ch::23578265-5504-4f8d-9563-0a7619fcc06f" providerId="AD" clId="Web-{356BBA9C-17AB-4A0A-8673-E18A636CE853}" dt="2026-02-10T23:05:05.010" v="104"/>
          <ac:spMkLst>
            <pc:docMk/>
            <pc:sldMk cId="898258821" sldId="2146847130"/>
            <ac:spMk id="7" creationId="{E1AAAF8E-EDB5-1ACA-F771-88ABECE3E476}"/>
          </ac:spMkLst>
        </pc:spChg>
        <pc:spChg chg="mod">
          <ac:chgData name="Irina Becker" userId="S::ib@nexplore.ch::23578265-5504-4f8d-9563-0a7619fcc06f" providerId="AD" clId="Web-{356BBA9C-17AB-4A0A-8673-E18A636CE853}" dt="2026-02-10T23:05:12.370" v="105"/>
          <ac:spMkLst>
            <pc:docMk/>
            <pc:sldMk cId="898258821" sldId="2146847130"/>
            <ac:spMk id="8" creationId="{0ACC6600-5892-F140-02EE-0A7FBC9F9869}"/>
          </ac:spMkLst>
        </pc:spChg>
        <pc:spChg chg="mod">
          <ac:chgData name="Irina Becker" userId="S::ib@nexplore.ch::23578265-5504-4f8d-9563-0a7619fcc06f" providerId="AD" clId="Web-{356BBA9C-17AB-4A0A-8673-E18A636CE853}" dt="2026-02-10T23:05:15.604" v="106"/>
          <ac:spMkLst>
            <pc:docMk/>
            <pc:sldMk cId="898258821" sldId="2146847130"/>
            <ac:spMk id="14" creationId="{57E7DD38-D525-FCAF-C6A3-B7C3A7BB672A}"/>
          </ac:spMkLst>
        </pc:spChg>
      </pc:sldChg>
      <pc:sldChg chg="modSp">
        <pc:chgData name="Irina Becker" userId="S::ib@nexplore.ch::23578265-5504-4f8d-9563-0a7619fcc06f" providerId="AD" clId="Web-{356BBA9C-17AB-4A0A-8673-E18A636CE853}" dt="2026-02-10T23:00:15.195" v="49"/>
        <pc:sldMkLst>
          <pc:docMk/>
          <pc:sldMk cId="3747176729" sldId="2146847140"/>
        </pc:sldMkLst>
        <pc:spChg chg="mod">
          <ac:chgData name="Irina Becker" userId="S::ib@nexplore.ch::23578265-5504-4f8d-9563-0a7619fcc06f" providerId="AD" clId="Web-{356BBA9C-17AB-4A0A-8673-E18A636CE853}" dt="2026-02-10T23:00:15.195" v="49"/>
          <ac:spMkLst>
            <pc:docMk/>
            <pc:sldMk cId="3747176729" sldId="2146847140"/>
            <ac:spMk id="4096" creationId="{C77FDC3F-B2C0-DBD1-B93C-CC4DACDDF8C8}"/>
          </ac:spMkLst>
        </pc:spChg>
      </pc:sldChg>
      <pc:sldChg chg="modSp">
        <pc:chgData name="Irina Becker" userId="S::ib@nexplore.ch::23578265-5504-4f8d-9563-0a7619fcc06f" providerId="AD" clId="Web-{356BBA9C-17AB-4A0A-8673-E18A636CE853}" dt="2026-02-10T22:59:36.928" v="45"/>
        <pc:sldMkLst>
          <pc:docMk/>
          <pc:sldMk cId="26628559" sldId="2146847147"/>
        </pc:sldMkLst>
        <pc:spChg chg="mod">
          <ac:chgData name="Irina Becker" userId="S::ib@nexplore.ch::23578265-5504-4f8d-9563-0a7619fcc06f" providerId="AD" clId="Web-{356BBA9C-17AB-4A0A-8673-E18A636CE853}" dt="2026-02-10T22:59:36.928" v="45"/>
          <ac:spMkLst>
            <pc:docMk/>
            <pc:sldMk cId="26628559" sldId="2146847147"/>
            <ac:spMk id="2" creationId="{A7031597-87DC-0176-57C1-385C7CC9368D}"/>
          </ac:spMkLst>
        </pc:spChg>
      </pc:sldChg>
    </pc:docChg>
  </pc:docChgLst>
</pc:chgInfo>
</file>

<file path=ppt/comments/modernComment_7FF6499A_358A578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A33FDA7-E4F3-4C15-92C0-29099E323705}" authorId="{1D1AAE9E-32E1-CB3B-96D5-CD8BEEE25E23}" created="2026-02-17T10:05:33.837">
    <pc:sldMkLst xmlns:pc="http://schemas.microsoft.com/office/powerpoint/2013/main/command">
      <pc:docMk/>
      <pc:sldMk cId="898258821" sldId="2146847130"/>
    </pc:sldMkLst>
    <p188:txBody>
      <a:bodyPr/>
      <a:lstStyle/>
      <a:p>
        <a:r>
          <a:rPr lang="de-CH"/>
          <a:t>Schnittstellen / Umsysteme auflisten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725E80-2BED-4233-933E-17B7C7C5FD72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226DB97-BF4F-48A5-AD0E-5445354198D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2406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PI-7 -&gt; Kapazitätsmanagement Spital</a:t>
            </a:r>
          </a:p>
          <a:p>
            <a:r>
              <a:rPr lang="de-CH" dirty="0"/>
              <a:t>PI-8 -&gt; Personen- und Datenmanagement</a:t>
            </a: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890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9883-8117-F52D-8845-5DDD80D5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A410B1C-E266-C086-1C09-D3C20E8B1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477E586-3CBF-51C3-8C55-53C41FAC6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E05A7F-E38F-D013-878E-6A855A7EF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673C1-B10B-4A71-96FC-7B6CB81AABD2}" type="slidenum">
              <a:rPr lang="de-CH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98605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DA798-1995-591A-ABAC-17FEA51D8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B53505F-0B73-52C9-DBC2-DD72BDC90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7C2D3EC-2140-46F9-077E-A00D0B92A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AF9466-7618-EE9F-78D3-6BB871A2F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673C1-B10B-4A71-96FC-7B6CB81AABD2}" type="slidenum">
              <a:rPr lang="de-CH" smtClean="0"/>
              <a:pPr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83077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CA0ED-9017-1BD7-DB16-A1C92A84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828C7B0-5FEF-6740-99AC-1D6EBC2DF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E013796-0438-1D0E-308A-B09F958CB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8931DB-8EB3-4CD5-8594-89D1E14D1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673C1-B10B-4A71-96FC-7B6CB81AABD2}" type="slidenum">
              <a:rPr lang="de-CH" smtClean="0"/>
              <a:pPr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7244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Grundidee:</a:t>
            </a:r>
          </a:p>
          <a:p>
            <a:r>
              <a:rPr lang="de-CH"/>
              <a:t>Notrufzentrale koordiniert Einsatzmittel in ihrem Primärsystem – Anträge für weitere Ressourcen über IES</a:t>
            </a:r>
          </a:p>
          <a:p>
            <a:r>
              <a:rPr lang="de-CH"/>
              <a:t>Spitäler können ihre Kapazitäten (Notaufnahme-Kojen, Schockräume, OP, IPS, IMC, Normalstationen, Abstufungen für Brandverletzte, Dekontaminierungskapazitäten) melden, Zuweisungen erhalten</a:t>
            </a:r>
          </a:p>
          <a:p>
            <a:r>
              <a:rPr lang="de-CH"/>
              <a:t>Rettungsdienste sehen anhand der Meldungen der Spitäler deren Kapazitäten und melden an.</a:t>
            </a:r>
          </a:p>
          <a:p>
            <a:endParaRPr lang="de-CH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673C1-B10B-4A71-96FC-7B6CB81AABD2}" type="slidenum">
              <a:rPr lang="de-CH" smtClean="0"/>
              <a:pPr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715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Kommunikation von Neuerungen (z.B. Release Notes) erfolgt über den Weg -&gt; BABS -&gt; AV -&gt; Super-User -&gt; User</a:t>
            </a:r>
          </a:p>
          <a:p>
            <a:r>
              <a:rPr lang="de-CH"/>
              <a:t>Release Notes gehen direkt an die AV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5104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348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C2AC2-0FDF-6CA2-D5C3-EE03502E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00D43C5-4F57-94B3-F37E-7DBC72886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633E0E2-D4D0-BBBE-21D3-33374B59D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/>
              <a:t>Anwendung IES NG läuft über </a:t>
            </a:r>
            <a:r>
              <a:rPr lang="de-DE" b="1"/>
              <a:t>Webapplikation</a:t>
            </a:r>
            <a:r>
              <a:rPr lang="de-DE"/>
              <a:t> und </a:t>
            </a:r>
            <a:r>
              <a:rPr lang="de-DE" b="1"/>
              <a:t>Mobile</a:t>
            </a:r>
            <a:r>
              <a:rPr lang="de-DE"/>
              <a:t> Geräte (</a:t>
            </a:r>
            <a:r>
              <a:rPr lang="de-DE" b="1"/>
              <a:t>Smartphones/Tablets</a:t>
            </a:r>
            <a:r>
              <a:rPr lang="de-DE"/>
              <a:t>)</a:t>
            </a:r>
          </a:p>
          <a:p>
            <a:pPr marL="171450" indent="-171450">
              <a:buFontTx/>
              <a:buChar char="-"/>
            </a:pPr>
            <a:r>
              <a:rPr lang="de-DE"/>
              <a:t>Je nach Rolle und Funktion hat man andere Zugänge/Funktionen</a:t>
            </a:r>
          </a:p>
          <a:p>
            <a:pPr marL="171450" indent="-171450">
              <a:buFontTx/>
              <a:buChar char="-"/>
            </a:pPr>
            <a:r>
              <a:rPr lang="de-DE"/>
              <a:t>Die Anwendung beinhaltet einen </a:t>
            </a:r>
            <a:r>
              <a:rPr lang="de-DE" b="1"/>
              <a:t>Administrationsbereich</a:t>
            </a:r>
            <a:r>
              <a:rPr lang="de-DE"/>
              <a:t> und ein </a:t>
            </a:r>
            <a:r>
              <a:rPr lang="de-DE" b="1"/>
              <a:t>Dashboard der Ereignisse</a:t>
            </a:r>
          </a:p>
          <a:p>
            <a:pPr marL="171450" indent="-171450">
              <a:buFontTx/>
              <a:buChar char="-"/>
            </a:pPr>
            <a:r>
              <a:rPr lang="de-DE" b="0"/>
              <a:t>Sämtliche </a:t>
            </a:r>
            <a:r>
              <a:rPr lang="de-DE" b="1"/>
              <a:t>erfasste Informationen </a:t>
            </a:r>
            <a:r>
              <a:rPr lang="de-DE" b="0"/>
              <a:t>stehen den involvierten Organisationen je nach Berechtigungen zur Verfügung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7C86A2-AB5B-428E-3470-8BFD13670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8146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14A18-DAB5-CEC1-B865-1EB016BD1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2A570DA-EFF5-406A-7997-B5CFF5085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560923E-76B2-A8A6-0D5E-A842239F7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DFAB46-AE05-C864-0270-D07107F3D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5905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39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7342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40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05673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14A18-DAB5-CEC1-B865-1EB016BD1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2A570DA-EFF5-406A-7997-B5CFF5085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560923E-76B2-A8A6-0D5E-A842239F7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DFAB46-AE05-C864-0270-D07107F3D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44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2716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Schadenplatz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49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29775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Schadenplatz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51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8071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Schadenplatz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55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24676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/>
              <a:t>Ereignis beitreten</a:t>
            </a:r>
          </a:p>
          <a:p>
            <a:pPr marL="228600" indent="-228600">
              <a:buAutoNum type="arabicPeriod"/>
            </a:pPr>
            <a:r>
              <a:rPr lang="de-DE"/>
              <a:t>Funktion wählen</a:t>
            </a:r>
          </a:p>
          <a:p>
            <a:pPr marL="228600" indent="-228600">
              <a:buAutoNum type="arabicPeriod"/>
            </a:pPr>
            <a:r>
              <a:rPr lang="de-DE"/>
              <a:t>Einsatzstandort wählen</a:t>
            </a:r>
          </a:p>
          <a:p>
            <a:pPr marL="228600" indent="-228600">
              <a:buAutoNum type="arabicPeriod"/>
            </a:pPr>
            <a:r>
              <a:rPr lang="de-DE"/>
              <a:t>-&gt; </a:t>
            </a:r>
            <a:r>
              <a:rPr lang="de-DE" b="1"/>
              <a:t>Zusammenspiel</a:t>
            </a:r>
            <a:r>
              <a:rPr lang="de-DE"/>
              <a:t> über die Vektoren Web und Apps!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58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9513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/>
              <a:t>Ereignis beitreten</a:t>
            </a:r>
          </a:p>
          <a:p>
            <a:pPr marL="228600" indent="-228600">
              <a:buAutoNum type="arabicPeriod"/>
            </a:pPr>
            <a:r>
              <a:rPr lang="de-DE"/>
              <a:t>Funktion wählen</a:t>
            </a:r>
          </a:p>
          <a:p>
            <a:pPr marL="228600" indent="-228600">
              <a:buAutoNum type="arabicPeriod"/>
            </a:pPr>
            <a:r>
              <a:rPr lang="de-DE"/>
              <a:t>Einsatzstandort wählen</a:t>
            </a:r>
          </a:p>
          <a:p>
            <a:pPr marL="228600" indent="-228600">
              <a:buAutoNum type="arabicPeriod"/>
            </a:pPr>
            <a:r>
              <a:rPr lang="de-DE"/>
              <a:t>-&gt; </a:t>
            </a:r>
            <a:r>
              <a:rPr lang="de-DE" b="1"/>
              <a:t>Zusammenspiel</a:t>
            </a:r>
            <a:r>
              <a:rPr lang="de-DE"/>
              <a:t> über die Vektoren Web und Apps!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59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34522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/>
              <a:t>Ereignis beitreten</a:t>
            </a:r>
          </a:p>
          <a:p>
            <a:pPr marL="228600" indent="-228600">
              <a:buAutoNum type="arabicPeriod"/>
            </a:pPr>
            <a:r>
              <a:rPr lang="de-DE"/>
              <a:t>Funktion wählen</a:t>
            </a:r>
          </a:p>
          <a:p>
            <a:pPr marL="228600" indent="-228600">
              <a:buAutoNum type="arabicPeriod"/>
            </a:pPr>
            <a:r>
              <a:rPr lang="de-DE"/>
              <a:t>Einsatzstandort wählen</a:t>
            </a:r>
          </a:p>
          <a:p>
            <a:pPr marL="228600" indent="-228600">
              <a:buAutoNum type="arabicPeriod"/>
            </a:pPr>
            <a:r>
              <a:rPr lang="de-DE"/>
              <a:t>-&gt; </a:t>
            </a:r>
            <a:r>
              <a:rPr lang="de-DE" b="1"/>
              <a:t>Zusammenspiel</a:t>
            </a:r>
            <a:r>
              <a:rPr lang="de-DE"/>
              <a:t> über die Vektoren Web und Apps!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62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6135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DB97-BF4F-48A5-AD0E-5445354198DA}" type="slidenum">
              <a:rPr lang="de-CH" smtClean="0"/>
              <a:t>71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52656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bg>
      <p:bgPr>
        <a:blipFill dpi="0" rotWithShape="1">
          <a:blip r:embed="rId2">
            <a:lum/>
          </a:blip>
          <a:srcRect/>
          <a:stretch>
            <a:fillRect t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6798464-3D68-5CC7-9421-90A7C50EC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Unertitel 1">
            <a:extLst>
              <a:ext uri="{FF2B5EF4-FFF2-40B4-BE49-F238E27FC236}">
                <a16:creationId xmlns:a16="http://schemas.microsoft.com/office/drawing/2014/main" id="{0A045CB7-E9EA-4664-9CA6-A36ADD5C7E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936305" y="3174396"/>
            <a:ext cx="5159694" cy="721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Untertitel</a:t>
            </a:r>
          </a:p>
        </p:txBody>
      </p:sp>
      <p:sp>
        <p:nvSpPr>
          <p:cNvPr id="16" name="Datum">
            <a:extLst>
              <a:ext uri="{FF2B5EF4-FFF2-40B4-BE49-F238E27FC236}">
                <a16:creationId xmlns:a16="http://schemas.microsoft.com/office/drawing/2014/main" id="{C572435A-7C84-499D-891F-0404CFD633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36305" y="1412875"/>
            <a:ext cx="5159694" cy="269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spc="180" baseline="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DATUM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84DDB4-CC53-4DAC-B565-0E0D4A8F65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936305" y="1687960"/>
            <a:ext cx="5159695" cy="142573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de-DE"/>
              <a:t>Titel</a:t>
            </a:r>
            <a:endParaRPr lang="de-CH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0FF0FB6-2E8E-CCF1-C3E9-3E461AC73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23" y="5343514"/>
            <a:ext cx="3255778" cy="112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8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6798464-3D68-5CC7-9421-90A7C50EC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0FF0FB6-2E8E-CCF1-C3E9-3E461AC73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23" y="5343514"/>
            <a:ext cx="3255778" cy="1122682"/>
          </a:xfrm>
          <a:prstGeom prst="rect">
            <a:avLst/>
          </a:prstGeom>
        </p:spPr>
      </p:pic>
      <p:sp>
        <p:nvSpPr>
          <p:cNvPr id="8" name="Unertitel 1">
            <a:extLst>
              <a:ext uri="{FF2B5EF4-FFF2-40B4-BE49-F238E27FC236}">
                <a16:creationId xmlns:a16="http://schemas.microsoft.com/office/drawing/2014/main" id="{9F117BB7-6879-9B61-FE6A-B5D99C0E08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936305" y="3174396"/>
            <a:ext cx="5159694" cy="721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Untertitel</a:t>
            </a:r>
          </a:p>
        </p:txBody>
      </p:sp>
      <p:sp>
        <p:nvSpPr>
          <p:cNvPr id="9" name="Datum">
            <a:extLst>
              <a:ext uri="{FF2B5EF4-FFF2-40B4-BE49-F238E27FC236}">
                <a16:creationId xmlns:a16="http://schemas.microsoft.com/office/drawing/2014/main" id="{6FDFC313-3B28-9C4C-D095-5AA4127F7E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36305" y="1412875"/>
            <a:ext cx="5159694" cy="269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spc="180" baseline="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DATUM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FB8BD98-73F7-F5FA-6678-EF14D2A59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936305" y="1687960"/>
            <a:ext cx="5159695" cy="142573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de-DE"/>
              <a:t>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5628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6798464-3D68-5CC7-9421-90A7C50EC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0FF0FB6-2E8E-CCF1-C3E9-3E461AC73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23" y="5343514"/>
            <a:ext cx="3255778" cy="1122682"/>
          </a:xfrm>
          <a:prstGeom prst="rect">
            <a:avLst/>
          </a:prstGeom>
        </p:spPr>
      </p:pic>
      <p:sp>
        <p:nvSpPr>
          <p:cNvPr id="8" name="Unertitel 1">
            <a:extLst>
              <a:ext uri="{FF2B5EF4-FFF2-40B4-BE49-F238E27FC236}">
                <a16:creationId xmlns:a16="http://schemas.microsoft.com/office/drawing/2014/main" id="{88822503-4162-92A7-C9FE-CC1E00B372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936305" y="3174396"/>
            <a:ext cx="5159694" cy="721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Untertitel</a:t>
            </a:r>
          </a:p>
        </p:txBody>
      </p:sp>
      <p:sp>
        <p:nvSpPr>
          <p:cNvPr id="9" name="Datum">
            <a:extLst>
              <a:ext uri="{FF2B5EF4-FFF2-40B4-BE49-F238E27FC236}">
                <a16:creationId xmlns:a16="http://schemas.microsoft.com/office/drawing/2014/main" id="{D3EEE42E-1592-AF2D-C08B-BC7AB9BC20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36305" y="1412875"/>
            <a:ext cx="5159694" cy="269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spc="180" baseline="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DATUM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8C82E0DE-73FC-08A8-05C4-ACB2114A7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936305" y="1687960"/>
            <a:ext cx="5159695" cy="142573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de-DE"/>
              <a:t>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0944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bg>
      <p:bgPr>
        <a:blipFill dpi="0" rotWithShape="1">
          <a:blip r:embed="rId2">
            <a:lum/>
          </a:blip>
          <a:srcRect/>
          <a:stretch>
            <a:fillRect t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6798464-3D68-5CC7-9421-90A7C50EC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0FF0FB6-2E8E-CCF1-C3E9-3E461AC73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23" y="5343514"/>
            <a:ext cx="3255778" cy="1122682"/>
          </a:xfrm>
          <a:prstGeom prst="rect">
            <a:avLst/>
          </a:prstGeom>
        </p:spPr>
      </p:pic>
      <p:sp>
        <p:nvSpPr>
          <p:cNvPr id="8" name="Unertitel 1">
            <a:extLst>
              <a:ext uri="{FF2B5EF4-FFF2-40B4-BE49-F238E27FC236}">
                <a16:creationId xmlns:a16="http://schemas.microsoft.com/office/drawing/2014/main" id="{516AC19A-9DCC-569B-5A79-62E1C23AD0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305" y="3174396"/>
            <a:ext cx="5159694" cy="7213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Untertitel</a:t>
            </a:r>
          </a:p>
        </p:txBody>
      </p:sp>
      <p:sp>
        <p:nvSpPr>
          <p:cNvPr id="9" name="Datum">
            <a:extLst>
              <a:ext uri="{FF2B5EF4-FFF2-40B4-BE49-F238E27FC236}">
                <a16:creationId xmlns:a16="http://schemas.microsoft.com/office/drawing/2014/main" id="{701C7791-26D1-A54A-79F2-614292629E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305" y="1412875"/>
            <a:ext cx="5159694" cy="269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spc="180" baseline="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DATUM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BFE6E62-DAD5-5A3F-CA23-EB63CB4F32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936305" y="1687960"/>
            <a:ext cx="5159695" cy="142573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de-DE"/>
              <a:t>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120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_le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6798464-3D68-5CC7-9421-90A7C50EC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0FF0FB6-2E8E-CCF1-C3E9-3E461AC73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23" y="5343514"/>
            <a:ext cx="3255778" cy="1122682"/>
          </a:xfrm>
          <a:prstGeom prst="rect">
            <a:avLst/>
          </a:prstGeom>
        </p:spPr>
      </p:pic>
      <p:sp>
        <p:nvSpPr>
          <p:cNvPr id="12" name="Unertitel 1">
            <a:extLst>
              <a:ext uri="{FF2B5EF4-FFF2-40B4-BE49-F238E27FC236}">
                <a16:creationId xmlns:a16="http://schemas.microsoft.com/office/drawing/2014/main" id="{9D7228EC-F062-D4D2-3461-8B841CB119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305" y="3174396"/>
            <a:ext cx="5159694" cy="721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  <a:sym typeface="Wingdings" panose="05000000000000000000" pitchFamily="2" charset="2"/>
              </a:defRPr>
            </a:lvl1pPr>
          </a:lstStyle>
          <a:p>
            <a:pPr lvl="0"/>
            <a:r>
              <a:rPr lang="de-CH"/>
              <a:t> Siehe Anleitung</a:t>
            </a:r>
          </a:p>
        </p:txBody>
      </p:sp>
      <p:sp>
        <p:nvSpPr>
          <p:cNvPr id="13" name="Datum">
            <a:extLst>
              <a:ext uri="{FF2B5EF4-FFF2-40B4-BE49-F238E27FC236}">
                <a16:creationId xmlns:a16="http://schemas.microsoft.com/office/drawing/2014/main" id="{FE2A3ECE-A6A3-13B8-C737-C44E0FC01E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305" y="1412875"/>
            <a:ext cx="5159694" cy="269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spc="180" baseline="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CH"/>
              <a:t>DATUM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3BA5A959-F400-A709-D20F-AFDC024CA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305" y="1687960"/>
            <a:ext cx="5159695" cy="142573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de-DE"/>
              <a:t>Titel leer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0249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1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6798464-3D68-5CC7-9421-90A7C50EC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Rechteck 4">
            <a:extLst>
              <a:ext uri="{FF2B5EF4-FFF2-40B4-BE49-F238E27FC236}">
                <a16:creationId xmlns:a16="http://schemas.microsoft.com/office/drawing/2014/main" id="{2C5FA112-2BF2-1725-420A-CEDB8120D7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8699" y="2337853"/>
            <a:ext cx="6439429" cy="3825462"/>
          </a:xfrm>
          <a:custGeom>
            <a:avLst/>
            <a:gdLst>
              <a:gd name="connsiteX0" fmla="*/ 0 w 5936974"/>
              <a:gd name="connsiteY0" fmla="*/ 0 h 4200924"/>
              <a:gd name="connsiteX1" fmla="*/ 5936974 w 5936974"/>
              <a:gd name="connsiteY1" fmla="*/ 0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4863548 w 5936974"/>
              <a:gd name="connsiteY1" fmla="*/ 4704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26693 h 4227617"/>
              <a:gd name="connsiteX1" fmla="*/ 5532783 w 5936974"/>
              <a:gd name="connsiteY1" fmla="*/ 39945 h 4227617"/>
              <a:gd name="connsiteX2" fmla="*/ 5936974 w 5936974"/>
              <a:gd name="connsiteY2" fmla="*/ 4227617 h 4227617"/>
              <a:gd name="connsiteX3" fmla="*/ 0 w 5936974"/>
              <a:gd name="connsiteY3" fmla="*/ 4227617 h 4227617"/>
              <a:gd name="connsiteX4" fmla="*/ 0 w 5936974"/>
              <a:gd name="connsiteY4" fmla="*/ 26693 h 4227617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562572"/>
              <a:gd name="connsiteY0" fmla="*/ 62799 h 4263723"/>
              <a:gd name="connsiteX1" fmla="*/ 5532783 w 5562572"/>
              <a:gd name="connsiteY1" fmla="*/ 76051 h 4263723"/>
              <a:gd name="connsiteX2" fmla="*/ 4725567 w 5562572"/>
              <a:gd name="connsiteY2" fmla="*/ 4160502 h 4263723"/>
              <a:gd name="connsiteX3" fmla="*/ 0 w 5562572"/>
              <a:gd name="connsiteY3" fmla="*/ 4263723 h 4263723"/>
              <a:gd name="connsiteX4" fmla="*/ 0 w 5562572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70174"/>
              <a:gd name="connsiteY0" fmla="*/ 62799 h 4263723"/>
              <a:gd name="connsiteX1" fmla="*/ 5532783 w 5570174"/>
              <a:gd name="connsiteY1" fmla="*/ 76051 h 4263723"/>
              <a:gd name="connsiteX2" fmla="*/ 4725567 w 5570174"/>
              <a:gd name="connsiteY2" fmla="*/ 4160502 h 4263723"/>
              <a:gd name="connsiteX3" fmla="*/ 0 w 5570174"/>
              <a:gd name="connsiteY3" fmla="*/ 4263723 h 4263723"/>
              <a:gd name="connsiteX4" fmla="*/ 0 w 5570174"/>
              <a:gd name="connsiteY4" fmla="*/ 62799 h 4263723"/>
              <a:gd name="connsiteX0" fmla="*/ 0 w 5557019"/>
              <a:gd name="connsiteY0" fmla="*/ 62799 h 4283554"/>
              <a:gd name="connsiteX1" fmla="*/ 5532783 w 5557019"/>
              <a:gd name="connsiteY1" fmla="*/ 76051 h 4283554"/>
              <a:gd name="connsiteX2" fmla="*/ 4151743 w 5557019"/>
              <a:gd name="connsiteY2" fmla="*/ 4194909 h 4283554"/>
              <a:gd name="connsiteX3" fmla="*/ 0 w 5557019"/>
              <a:gd name="connsiteY3" fmla="*/ 4263723 h 4283554"/>
              <a:gd name="connsiteX4" fmla="*/ 0 w 5557019"/>
              <a:gd name="connsiteY4" fmla="*/ 62799 h 4283554"/>
              <a:gd name="connsiteX0" fmla="*/ 0 w 5557019"/>
              <a:gd name="connsiteY0" fmla="*/ 62799 h 4263723"/>
              <a:gd name="connsiteX1" fmla="*/ 5532783 w 5557019"/>
              <a:gd name="connsiteY1" fmla="*/ 76051 h 4263723"/>
              <a:gd name="connsiteX2" fmla="*/ 4151743 w 5557019"/>
              <a:gd name="connsiteY2" fmla="*/ 4194909 h 4263723"/>
              <a:gd name="connsiteX3" fmla="*/ 0 w 5557019"/>
              <a:gd name="connsiteY3" fmla="*/ 4263723 h 4263723"/>
              <a:gd name="connsiteX4" fmla="*/ 0 w 5557019"/>
              <a:gd name="connsiteY4" fmla="*/ 62799 h 4263723"/>
              <a:gd name="connsiteX0" fmla="*/ 0 w 5557856"/>
              <a:gd name="connsiteY0" fmla="*/ 62799 h 4263723"/>
              <a:gd name="connsiteX1" fmla="*/ 5532783 w 5557856"/>
              <a:gd name="connsiteY1" fmla="*/ 76051 h 4263723"/>
              <a:gd name="connsiteX2" fmla="*/ 4151743 w 5557856"/>
              <a:gd name="connsiteY2" fmla="*/ 4194909 h 4263723"/>
              <a:gd name="connsiteX3" fmla="*/ 0 w 5557856"/>
              <a:gd name="connsiteY3" fmla="*/ 4263723 h 4263723"/>
              <a:gd name="connsiteX4" fmla="*/ 0 w 5557856"/>
              <a:gd name="connsiteY4" fmla="*/ 62799 h 4263723"/>
              <a:gd name="connsiteX0" fmla="*/ 0 w 5570662"/>
              <a:gd name="connsiteY0" fmla="*/ 62799 h 4263723"/>
              <a:gd name="connsiteX1" fmla="*/ 5532783 w 5570662"/>
              <a:gd name="connsiteY1" fmla="*/ 76051 h 4263723"/>
              <a:gd name="connsiteX2" fmla="*/ 4685718 w 5570662"/>
              <a:gd name="connsiteY2" fmla="*/ 4151900 h 4263723"/>
              <a:gd name="connsiteX3" fmla="*/ 0 w 5570662"/>
              <a:gd name="connsiteY3" fmla="*/ 4263723 h 4263723"/>
              <a:gd name="connsiteX4" fmla="*/ 0 w 5570662"/>
              <a:gd name="connsiteY4" fmla="*/ 62799 h 4263723"/>
              <a:gd name="connsiteX0" fmla="*/ 0 w 5558514"/>
              <a:gd name="connsiteY0" fmla="*/ 62799 h 4263723"/>
              <a:gd name="connsiteX1" fmla="*/ 5532783 w 5558514"/>
              <a:gd name="connsiteY1" fmla="*/ 76051 h 4263723"/>
              <a:gd name="connsiteX2" fmla="*/ 4685718 w 5558514"/>
              <a:gd name="connsiteY2" fmla="*/ 4151900 h 4263723"/>
              <a:gd name="connsiteX3" fmla="*/ 0 w 5558514"/>
              <a:gd name="connsiteY3" fmla="*/ 4263723 h 4263723"/>
              <a:gd name="connsiteX4" fmla="*/ 0 w 5558514"/>
              <a:gd name="connsiteY4" fmla="*/ 62799 h 4263723"/>
              <a:gd name="connsiteX0" fmla="*/ 0 w 5558514"/>
              <a:gd name="connsiteY0" fmla="*/ 58982 h 4259906"/>
              <a:gd name="connsiteX1" fmla="*/ 5532783 w 5558514"/>
              <a:gd name="connsiteY1" fmla="*/ 72234 h 4259906"/>
              <a:gd name="connsiteX2" fmla="*/ 4685718 w 5558514"/>
              <a:gd name="connsiteY2" fmla="*/ 4148083 h 4259906"/>
              <a:gd name="connsiteX3" fmla="*/ 0 w 5558514"/>
              <a:gd name="connsiteY3" fmla="*/ 4259906 h 4259906"/>
              <a:gd name="connsiteX4" fmla="*/ 0 w 5558514"/>
              <a:gd name="connsiteY4" fmla="*/ 58982 h 4259906"/>
              <a:gd name="connsiteX0" fmla="*/ 0 w 5558514"/>
              <a:gd name="connsiteY0" fmla="*/ 58982 h 4191547"/>
              <a:gd name="connsiteX1" fmla="*/ 5532783 w 5558514"/>
              <a:gd name="connsiteY1" fmla="*/ 72234 h 4191547"/>
              <a:gd name="connsiteX2" fmla="*/ 4685718 w 5558514"/>
              <a:gd name="connsiteY2" fmla="*/ 4148083 h 4191547"/>
              <a:gd name="connsiteX3" fmla="*/ 7969 w 5558514"/>
              <a:gd name="connsiteY3" fmla="*/ 4182490 h 4191547"/>
              <a:gd name="connsiteX4" fmla="*/ 0 w 5558514"/>
              <a:gd name="connsiteY4" fmla="*/ 58982 h 4191547"/>
              <a:gd name="connsiteX0" fmla="*/ 0 w 5558514"/>
              <a:gd name="connsiteY0" fmla="*/ 58982 h 4213726"/>
              <a:gd name="connsiteX1" fmla="*/ 5532783 w 5558514"/>
              <a:gd name="connsiteY1" fmla="*/ 72234 h 4213726"/>
              <a:gd name="connsiteX2" fmla="*/ 4685718 w 5558514"/>
              <a:gd name="connsiteY2" fmla="*/ 4148083 h 4213726"/>
              <a:gd name="connsiteX3" fmla="*/ 7969 w 5558514"/>
              <a:gd name="connsiteY3" fmla="*/ 4182490 h 4213726"/>
              <a:gd name="connsiteX4" fmla="*/ 0 w 5558514"/>
              <a:gd name="connsiteY4" fmla="*/ 58982 h 4213726"/>
              <a:gd name="connsiteX0" fmla="*/ 0 w 5558514"/>
              <a:gd name="connsiteY0" fmla="*/ 56985 h 4211729"/>
              <a:gd name="connsiteX1" fmla="*/ 5532783 w 5558514"/>
              <a:gd name="connsiteY1" fmla="*/ 70237 h 4211729"/>
              <a:gd name="connsiteX2" fmla="*/ 4685718 w 5558514"/>
              <a:gd name="connsiteY2" fmla="*/ 4146086 h 4211729"/>
              <a:gd name="connsiteX3" fmla="*/ 7969 w 5558514"/>
              <a:gd name="connsiteY3" fmla="*/ 4180493 h 4211729"/>
              <a:gd name="connsiteX4" fmla="*/ 0 w 5558514"/>
              <a:gd name="connsiteY4" fmla="*/ 56985 h 4211729"/>
              <a:gd name="connsiteX0" fmla="*/ 0 w 5559761"/>
              <a:gd name="connsiteY0" fmla="*/ 56985 h 4211729"/>
              <a:gd name="connsiteX1" fmla="*/ 5532783 w 5559761"/>
              <a:gd name="connsiteY1" fmla="*/ 70237 h 4211729"/>
              <a:gd name="connsiteX2" fmla="*/ 4685718 w 5559761"/>
              <a:gd name="connsiteY2" fmla="*/ 4146086 h 4211729"/>
              <a:gd name="connsiteX3" fmla="*/ 7969 w 5559761"/>
              <a:gd name="connsiteY3" fmla="*/ 4180493 h 4211729"/>
              <a:gd name="connsiteX4" fmla="*/ 0 w 5559761"/>
              <a:gd name="connsiteY4" fmla="*/ 56985 h 4211729"/>
              <a:gd name="connsiteX0" fmla="*/ 0 w 5571934"/>
              <a:gd name="connsiteY0" fmla="*/ 56985 h 4211729"/>
              <a:gd name="connsiteX1" fmla="*/ 5532783 w 5571934"/>
              <a:gd name="connsiteY1" fmla="*/ 70237 h 4211729"/>
              <a:gd name="connsiteX2" fmla="*/ 4685718 w 5571934"/>
              <a:gd name="connsiteY2" fmla="*/ 4146086 h 4211729"/>
              <a:gd name="connsiteX3" fmla="*/ 7969 w 5571934"/>
              <a:gd name="connsiteY3" fmla="*/ 4180493 h 4211729"/>
              <a:gd name="connsiteX4" fmla="*/ 0 w 5571934"/>
              <a:gd name="connsiteY4" fmla="*/ 56985 h 4211729"/>
              <a:gd name="connsiteX0" fmla="*/ 0 w 5373468"/>
              <a:gd name="connsiteY0" fmla="*/ 63666 h 4218410"/>
              <a:gd name="connsiteX1" fmla="*/ 5324122 w 5373468"/>
              <a:gd name="connsiteY1" fmla="*/ 67920 h 4218410"/>
              <a:gd name="connsiteX2" fmla="*/ 4685718 w 5373468"/>
              <a:gd name="connsiteY2" fmla="*/ 4152767 h 4218410"/>
              <a:gd name="connsiteX3" fmla="*/ 7969 w 5373468"/>
              <a:gd name="connsiteY3" fmla="*/ 4187174 h 4218410"/>
              <a:gd name="connsiteX4" fmla="*/ 0 w 5373468"/>
              <a:gd name="connsiteY4" fmla="*/ 63666 h 4218410"/>
              <a:gd name="connsiteX0" fmla="*/ 0 w 5373468"/>
              <a:gd name="connsiteY0" fmla="*/ 301051 h 4455795"/>
              <a:gd name="connsiteX1" fmla="*/ 5324122 w 5373468"/>
              <a:gd name="connsiteY1" fmla="*/ 305305 h 4455795"/>
              <a:gd name="connsiteX2" fmla="*/ 4685718 w 5373468"/>
              <a:gd name="connsiteY2" fmla="*/ 4390152 h 4455795"/>
              <a:gd name="connsiteX3" fmla="*/ 7969 w 5373468"/>
              <a:gd name="connsiteY3" fmla="*/ 4424559 h 4455795"/>
              <a:gd name="connsiteX4" fmla="*/ 0 w 5373468"/>
              <a:gd name="connsiteY4" fmla="*/ 301051 h 4455795"/>
              <a:gd name="connsiteX0" fmla="*/ 0 w 5373468"/>
              <a:gd name="connsiteY0" fmla="*/ 345733 h 4500477"/>
              <a:gd name="connsiteX1" fmla="*/ 5324122 w 5373468"/>
              <a:gd name="connsiteY1" fmla="*/ 349987 h 4500477"/>
              <a:gd name="connsiteX2" fmla="*/ 4685718 w 5373468"/>
              <a:gd name="connsiteY2" fmla="*/ 4434834 h 4500477"/>
              <a:gd name="connsiteX3" fmla="*/ 7969 w 5373468"/>
              <a:gd name="connsiteY3" fmla="*/ 4469241 h 4500477"/>
              <a:gd name="connsiteX4" fmla="*/ 0 w 5373468"/>
              <a:gd name="connsiteY4" fmla="*/ 345733 h 4500477"/>
              <a:gd name="connsiteX0" fmla="*/ 0 w 5559631"/>
              <a:gd name="connsiteY0" fmla="*/ 345733 h 4500477"/>
              <a:gd name="connsiteX1" fmla="*/ 5324122 w 5559631"/>
              <a:gd name="connsiteY1" fmla="*/ 349987 h 4500477"/>
              <a:gd name="connsiteX2" fmla="*/ 4685718 w 5559631"/>
              <a:gd name="connsiteY2" fmla="*/ 4434834 h 4500477"/>
              <a:gd name="connsiteX3" fmla="*/ 7969 w 5559631"/>
              <a:gd name="connsiteY3" fmla="*/ 4469241 h 4500477"/>
              <a:gd name="connsiteX4" fmla="*/ 0 w 5559631"/>
              <a:gd name="connsiteY4" fmla="*/ 345733 h 4500477"/>
              <a:gd name="connsiteX0" fmla="*/ 0 w 5578476"/>
              <a:gd name="connsiteY0" fmla="*/ 345733 h 4500477"/>
              <a:gd name="connsiteX1" fmla="*/ 5324122 w 5578476"/>
              <a:gd name="connsiteY1" fmla="*/ 349987 h 4500477"/>
              <a:gd name="connsiteX2" fmla="*/ 4685718 w 5578476"/>
              <a:gd name="connsiteY2" fmla="*/ 4434834 h 4500477"/>
              <a:gd name="connsiteX3" fmla="*/ 7969 w 5578476"/>
              <a:gd name="connsiteY3" fmla="*/ 4469241 h 4500477"/>
              <a:gd name="connsiteX4" fmla="*/ 0 w 5578476"/>
              <a:gd name="connsiteY4" fmla="*/ 345733 h 4500477"/>
              <a:gd name="connsiteX0" fmla="*/ 0 w 5578476"/>
              <a:gd name="connsiteY0" fmla="*/ 345733 h 4635798"/>
              <a:gd name="connsiteX1" fmla="*/ 5324122 w 5578476"/>
              <a:gd name="connsiteY1" fmla="*/ 349987 h 4635798"/>
              <a:gd name="connsiteX2" fmla="*/ 4685718 w 5578476"/>
              <a:gd name="connsiteY2" fmla="*/ 4434834 h 4635798"/>
              <a:gd name="connsiteX3" fmla="*/ 7969 w 5578476"/>
              <a:gd name="connsiteY3" fmla="*/ 4469241 h 4635798"/>
              <a:gd name="connsiteX4" fmla="*/ 0 w 5578476"/>
              <a:gd name="connsiteY4" fmla="*/ 345733 h 4635798"/>
              <a:gd name="connsiteX0" fmla="*/ 0 w 5578476"/>
              <a:gd name="connsiteY0" fmla="*/ 345733 h 4684922"/>
              <a:gd name="connsiteX1" fmla="*/ 5324122 w 5578476"/>
              <a:gd name="connsiteY1" fmla="*/ 349987 h 4684922"/>
              <a:gd name="connsiteX2" fmla="*/ 4685718 w 5578476"/>
              <a:gd name="connsiteY2" fmla="*/ 4434834 h 4684922"/>
              <a:gd name="connsiteX3" fmla="*/ 7969 w 5578476"/>
              <a:gd name="connsiteY3" fmla="*/ 4469241 h 4684922"/>
              <a:gd name="connsiteX4" fmla="*/ 0 w 5578476"/>
              <a:gd name="connsiteY4" fmla="*/ 345733 h 4684922"/>
              <a:gd name="connsiteX0" fmla="*/ 0 w 5634501"/>
              <a:gd name="connsiteY0" fmla="*/ 218589 h 4764559"/>
              <a:gd name="connsiteX1" fmla="*/ 5380147 w 5634501"/>
              <a:gd name="connsiteY1" fmla="*/ 429624 h 4764559"/>
              <a:gd name="connsiteX2" fmla="*/ 4741743 w 5634501"/>
              <a:gd name="connsiteY2" fmla="*/ 4514471 h 4764559"/>
              <a:gd name="connsiteX3" fmla="*/ 63994 w 5634501"/>
              <a:gd name="connsiteY3" fmla="*/ 4548878 h 4764559"/>
              <a:gd name="connsiteX4" fmla="*/ 0 w 5634501"/>
              <a:gd name="connsiteY4" fmla="*/ 218589 h 4764559"/>
              <a:gd name="connsiteX0" fmla="*/ 0 w 5634501"/>
              <a:gd name="connsiteY0" fmla="*/ 135949 h 4681919"/>
              <a:gd name="connsiteX1" fmla="*/ 5380147 w 5634501"/>
              <a:gd name="connsiteY1" fmla="*/ 346984 h 4681919"/>
              <a:gd name="connsiteX2" fmla="*/ 4741743 w 5634501"/>
              <a:gd name="connsiteY2" fmla="*/ 4431831 h 4681919"/>
              <a:gd name="connsiteX3" fmla="*/ 63994 w 5634501"/>
              <a:gd name="connsiteY3" fmla="*/ 4466238 h 4681919"/>
              <a:gd name="connsiteX4" fmla="*/ 0 w 5634501"/>
              <a:gd name="connsiteY4" fmla="*/ 135949 h 4681919"/>
              <a:gd name="connsiteX0" fmla="*/ 0 w 5626497"/>
              <a:gd name="connsiteY0" fmla="*/ 147974 h 4675963"/>
              <a:gd name="connsiteX1" fmla="*/ 5372143 w 5626497"/>
              <a:gd name="connsiteY1" fmla="*/ 341028 h 4675963"/>
              <a:gd name="connsiteX2" fmla="*/ 4733739 w 5626497"/>
              <a:gd name="connsiteY2" fmla="*/ 4425875 h 4675963"/>
              <a:gd name="connsiteX3" fmla="*/ 55990 w 5626497"/>
              <a:gd name="connsiteY3" fmla="*/ 4460282 h 4675963"/>
              <a:gd name="connsiteX4" fmla="*/ 0 w 5626497"/>
              <a:gd name="connsiteY4" fmla="*/ 147974 h 4675963"/>
              <a:gd name="connsiteX0" fmla="*/ 77 w 5626574"/>
              <a:gd name="connsiteY0" fmla="*/ 176149 h 4704138"/>
              <a:gd name="connsiteX1" fmla="*/ 5372220 w 5626574"/>
              <a:gd name="connsiteY1" fmla="*/ 369203 h 4704138"/>
              <a:gd name="connsiteX2" fmla="*/ 4733816 w 5626574"/>
              <a:gd name="connsiteY2" fmla="*/ 4454050 h 4704138"/>
              <a:gd name="connsiteX3" fmla="*/ 56067 w 5626574"/>
              <a:gd name="connsiteY3" fmla="*/ 4488457 h 4704138"/>
              <a:gd name="connsiteX4" fmla="*/ 77 w 5626574"/>
              <a:gd name="connsiteY4" fmla="*/ 176149 h 4704138"/>
              <a:gd name="connsiteX0" fmla="*/ 41 w 5626538"/>
              <a:gd name="connsiteY0" fmla="*/ 108085 h 4636074"/>
              <a:gd name="connsiteX1" fmla="*/ 5372184 w 5626538"/>
              <a:gd name="connsiteY1" fmla="*/ 301139 h 4636074"/>
              <a:gd name="connsiteX2" fmla="*/ 4733780 w 5626538"/>
              <a:gd name="connsiteY2" fmla="*/ 4385986 h 4636074"/>
              <a:gd name="connsiteX3" fmla="*/ 56031 w 5626538"/>
              <a:gd name="connsiteY3" fmla="*/ 4420393 h 4636074"/>
              <a:gd name="connsiteX4" fmla="*/ 41 w 5626538"/>
              <a:gd name="connsiteY4" fmla="*/ 108085 h 4636074"/>
              <a:gd name="connsiteX0" fmla="*/ 41 w 5626538"/>
              <a:gd name="connsiteY0" fmla="*/ 108085 h 4647747"/>
              <a:gd name="connsiteX1" fmla="*/ 5372184 w 5626538"/>
              <a:gd name="connsiteY1" fmla="*/ 301139 h 4647747"/>
              <a:gd name="connsiteX2" fmla="*/ 4733780 w 5626538"/>
              <a:gd name="connsiteY2" fmla="*/ 4385986 h 4647747"/>
              <a:gd name="connsiteX3" fmla="*/ 16013 w 5626538"/>
              <a:gd name="connsiteY3" fmla="*/ 4447365 h 4647747"/>
              <a:gd name="connsiteX4" fmla="*/ 41 w 5626538"/>
              <a:gd name="connsiteY4" fmla="*/ 108085 h 4647747"/>
              <a:gd name="connsiteX0" fmla="*/ 41 w 5626538"/>
              <a:gd name="connsiteY0" fmla="*/ 108085 h 4620937"/>
              <a:gd name="connsiteX1" fmla="*/ 5372184 w 5626538"/>
              <a:gd name="connsiteY1" fmla="*/ 301139 h 4620937"/>
              <a:gd name="connsiteX2" fmla="*/ 4733780 w 5626538"/>
              <a:gd name="connsiteY2" fmla="*/ 4385986 h 4620937"/>
              <a:gd name="connsiteX3" fmla="*/ 16013 w 5626538"/>
              <a:gd name="connsiteY3" fmla="*/ 4447365 h 4620937"/>
              <a:gd name="connsiteX4" fmla="*/ 41 w 5626538"/>
              <a:gd name="connsiteY4" fmla="*/ 108085 h 4620937"/>
              <a:gd name="connsiteX0" fmla="*/ 18815 w 5645312"/>
              <a:gd name="connsiteY0" fmla="*/ 108085 h 4623805"/>
              <a:gd name="connsiteX1" fmla="*/ 5390958 w 5645312"/>
              <a:gd name="connsiteY1" fmla="*/ 301139 h 4623805"/>
              <a:gd name="connsiteX2" fmla="*/ 4752554 w 5645312"/>
              <a:gd name="connsiteY2" fmla="*/ 4385986 h 4623805"/>
              <a:gd name="connsiteX3" fmla="*/ 206 w 5645312"/>
              <a:gd name="connsiteY3" fmla="*/ 4454590 h 4623805"/>
              <a:gd name="connsiteX4" fmla="*/ 18815 w 5645312"/>
              <a:gd name="connsiteY4" fmla="*/ 108085 h 4623805"/>
              <a:gd name="connsiteX0" fmla="*/ 18609 w 5645106"/>
              <a:gd name="connsiteY0" fmla="*/ 108085 h 4623805"/>
              <a:gd name="connsiteX1" fmla="*/ 5390752 w 5645106"/>
              <a:gd name="connsiteY1" fmla="*/ 301139 h 4623805"/>
              <a:gd name="connsiteX2" fmla="*/ 4752348 w 5645106"/>
              <a:gd name="connsiteY2" fmla="*/ 4385986 h 4623805"/>
              <a:gd name="connsiteX3" fmla="*/ 0 w 5645106"/>
              <a:gd name="connsiteY3" fmla="*/ 4454590 h 4623805"/>
              <a:gd name="connsiteX4" fmla="*/ 18609 w 5645106"/>
              <a:gd name="connsiteY4" fmla="*/ 108085 h 4623805"/>
              <a:gd name="connsiteX0" fmla="*/ 18609 w 5645106"/>
              <a:gd name="connsiteY0" fmla="*/ 116623 h 4617894"/>
              <a:gd name="connsiteX1" fmla="*/ 5390752 w 5645106"/>
              <a:gd name="connsiteY1" fmla="*/ 295228 h 4617894"/>
              <a:gd name="connsiteX2" fmla="*/ 4752348 w 5645106"/>
              <a:gd name="connsiteY2" fmla="*/ 4380075 h 4617894"/>
              <a:gd name="connsiteX3" fmla="*/ 0 w 5645106"/>
              <a:gd name="connsiteY3" fmla="*/ 4448679 h 4617894"/>
              <a:gd name="connsiteX4" fmla="*/ 18609 w 5645106"/>
              <a:gd name="connsiteY4" fmla="*/ 116623 h 461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5106" h="4617894">
                <a:moveTo>
                  <a:pt x="18609" y="116623"/>
                </a:moveTo>
                <a:cubicBezTo>
                  <a:pt x="5387" y="107852"/>
                  <a:pt x="3204505" y="-233894"/>
                  <a:pt x="5390752" y="295228"/>
                </a:cubicBezTo>
                <a:cubicBezTo>
                  <a:pt x="6147368" y="447438"/>
                  <a:pt x="4998726" y="4181107"/>
                  <a:pt x="4752348" y="4380075"/>
                </a:cubicBezTo>
                <a:cubicBezTo>
                  <a:pt x="3361416" y="4791857"/>
                  <a:pt x="580783" y="4569099"/>
                  <a:pt x="0" y="4448679"/>
                </a:cubicBezTo>
                <a:cubicBezTo>
                  <a:pt x="20399" y="4468501"/>
                  <a:pt x="21265" y="1491126"/>
                  <a:pt x="18609" y="116623"/>
                </a:cubicBezTo>
                <a:close/>
              </a:path>
            </a:pathLst>
          </a:custGeom>
          <a:solidFill>
            <a:srgbClr val="EE7C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Untertitel 1">
            <a:extLst>
              <a:ext uri="{FF2B5EF4-FFF2-40B4-BE49-F238E27FC236}">
                <a16:creationId xmlns:a16="http://schemas.microsoft.com/office/drawing/2014/main" id="{61DF803F-9596-9D3D-AA71-49602A2691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1" hasCustomPrompt="1"/>
          </p:nvPr>
        </p:nvSpPr>
        <p:spPr>
          <a:xfrm>
            <a:off x="272234" y="4184004"/>
            <a:ext cx="6439429" cy="107356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Untertitel</a:t>
            </a:r>
            <a:endParaRPr lang="de-CH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8A00D2DC-6B47-1692-7191-6B51BEF1F6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72235" y="2539770"/>
            <a:ext cx="6439429" cy="16425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en-US" err="1"/>
              <a:t>Zwischentitel</a:t>
            </a:r>
            <a:endParaRPr lang="de-CH"/>
          </a:p>
        </p:txBody>
      </p:sp>
      <p:pic>
        <p:nvPicPr>
          <p:cNvPr id="2" name="Nexplore_Logo_n">
            <a:extLst>
              <a:ext uri="{FF2B5EF4-FFF2-40B4-BE49-F238E27FC236}">
                <a16:creationId xmlns:a16="http://schemas.microsoft.com/office/drawing/2014/main" id="{B2FDD474-F582-FD1A-7606-715361F0FA9A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48" y="313852"/>
            <a:ext cx="491541" cy="4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04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2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2">
            <a:extLst>
              <a:ext uri="{FF2B5EF4-FFF2-40B4-BE49-F238E27FC236}">
                <a16:creationId xmlns:a16="http://schemas.microsoft.com/office/drawing/2014/main" id="{B1076032-81BB-1544-33B5-5CDA2F3E50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Rechteck 4">
            <a:extLst>
              <a:ext uri="{FF2B5EF4-FFF2-40B4-BE49-F238E27FC236}">
                <a16:creationId xmlns:a16="http://schemas.microsoft.com/office/drawing/2014/main" id="{7531CE46-DC7F-8756-4D9A-6E0FD422D7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8699" y="2337853"/>
            <a:ext cx="6439429" cy="3825462"/>
          </a:xfrm>
          <a:custGeom>
            <a:avLst/>
            <a:gdLst>
              <a:gd name="connsiteX0" fmla="*/ 0 w 5936974"/>
              <a:gd name="connsiteY0" fmla="*/ 0 h 4200924"/>
              <a:gd name="connsiteX1" fmla="*/ 5936974 w 5936974"/>
              <a:gd name="connsiteY1" fmla="*/ 0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4863548 w 5936974"/>
              <a:gd name="connsiteY1" fmla="*/ 4704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26693 h 4227617"/>
              <a:gd name="connsiteX1" fmla="*/ 5532783 w 5936974"/>
              <a:gd name="connsiteY1" fmla="*/ 39945 h 4227617"/>
              <a:gd name="connsiteX2" fmla="*/ 5936974 w 5936974"/>
              <a:gd name="connsiteY2" fmla="*/ 4227617 h 4227617"/>
              <a:gd name="connsiteX3" fmla="*/ 0 w 5936974"/>
              <a:gd name="connsiteY3" fmla="*/ 4227617 h 4227617"/>
              <a:gd name="connsiteX4" fmla="*/ 0 w 5936974"/>
              <a:gd name="connsiteY4" fmla="*/ 26693 h 4227617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562572"/>
              <a:gd name="connsiteY0" fmla="*/ 62799 h 4263723"/>
              <a:gd name="connsiteX1" fmla="*/ 5532783 w 5562572"/>
              <a:gd name="connsiteY1" fmla="*/ 76051 h 4263723"/>
              <a:gd name="connsiteX2" fmla="*/ 4725567 w 5562572"/>
              <a:gd name="connsiteY2" fmla="*/ 4160502 h 4263723"/>
              <a:gd name="connsiteX3" fmla="*/ 0 w 5562572"/>
              <a:gd name="connsiteY3" fmla="*/ 4263723 h 4263723"/>
              <a:gd name="connsiteX4" fmla="*/ 0 w 5562572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70174"/>
              <a:gd name="connsiteY0" fmla="*/ 62799 h 4263723"/>
              <a:gd name="connsiteX1" fmla="*/ 5532783 w 5570174"/>
              <a:gd name="connsiteY1" fmla="*/ 76051 h 4263723"/>
              <a:gd name="connsiteX2" fmla="*/ 4725567 w 5570174"/>
              <a:gd name="connsiteY2" fmla="*/ 4160502 h 4263723"/>
              <a:gd name="connsiteX3" fmla="*/ 0 w 5570174"/>
              <a:gd name="connsiteY3" fmla="*/ 4263723 h 4263723"/>
              <a:gd name="connsiteX4" fmla="*/ 0 w 5570174"/>
              <a:gd name="connsiteY4" fmla="*/ 62799 h 4263723"/>
              <a:gd name="connsiteX0" fmla="*/ 0 w 5557019"/>
              <a:gd name="connsiteY0" fmla="*/ 62799 h 4283554"/>
              <a:gd name="connsiteX1" fmla="*/ 5532783 w 5557019"/>
              <a:gd name="connsiteY1" fmla="*/ 76051 h 4283554"/>
              <a:gd name="connsiteX2" fmla="*/ 4151743 w 5557019"/>
              <a:gd name="connsiteY2" fmla="*/ 4194909 h 4283554"/>
              <a:gd name="connsiteX3" fmla="*/ 0 w 5557019"/>
              <a:gd name="connsiteY3" fmla="*/ 4263723 h 4283554"/>
              <a:gd name="connsiteX4" fmla="*/ 0 w 5557019"/>
              <a:gd name="connsiteY4" fmla="*/ 62799 h 4283554"/>
              <a:gd name="connsiteX0" fmla="*/ 0 w 5557019"/>
              <a:gd name="connsiteY0" fmla="*/ 62799 h 4263723"/>
              <a:gd name="connsiteX1" fmla="*/ 5532783 w 5557019"/>
              <a:gd name="connsiteY1" fmla="*/ 76051 h 4263723"/>
              <a:gd name="connsiteX2" fmla="*/ 4151743 w 5557019"/>
              <a:gd name="connsiteY2" fmla="*/ 4194909 h 4263723"/>
              <a:gd name="connsiteX3" fmla="*/ 0 w 5557019"/>
              <a:gd name="connsiteY3" fmla="*/ 4263723 h 4263723"/>
              <a:gd name="connsiteX4" fmla="*/ 0 w 5557019"/>
              <a:gd name="connsiteY4" fmla="*/ 62799 h 4263723"/>
              <a:gd name="connsiteX0" fmla="*/ 0 w 5557856"/>
              <a:gd name="connsiteY0" fmla="*/ 62799 h 4263723"/>
              <a:gd name="connsiteX1" fmla="*/ 5532783 w 5557856"/>
              <a:gd name="connsiteY1" fmla="*/ 76051 h 4263723"/>
              <a:gd name="connsiteX2" fmla="*/ 4151743 w 5557856"/>
              <a:gd name="connsiteY2" fmla="*/ 4194909 h 4263723"/>
              <a:gd name="connsiteX3" fmla="*/ 0 w 5557856"/>
              <a:gd name="connsiteY3" fmla="*/ 4263723 h 4263723"/>
              <a:gd name="connsiteX4" fmla="*/ 0 w 5557856"/>
              <a:gd name="connsiteY4" fmla="*/ 62799 h 4263723"/>
              <a:gd name="connsiteX0" fmla="*/ 0 w 5570662"/>
              <a:gd name="connsiteY0" fmla="*/ 62799 h 4263723"/>
              <a:gd name="connsiteX1" fmla="*/ 5532783 w 5570662"/>
              <a:gd name="connsiteY1" fmla="*/ 76051 h 4263723"/>
              <a:gd name="connsiteX2" fmla="*/ 4685718 w 5570662"/>
              <a:gd name="connsiteY2" fmla="*/ 4151900 h 4263723"/>
              <a:gd name="connsiteX3" fmla="*/ 0 w 5570662"/>
              <a:gd name="connsiteY3" fmla="*/ 4263723 h 4263723"/>
              <a:gd name="connsiteX4" fmla="*/ 0 w 5570662"/>
              <a:gd name="connsiteY4" fmla="*/ 62799 h 4263723"/>
              <a:gd name="connsiteX0" fmla="*/ 0 w 5558514"/>
              <a:gd name="connsiteY0" fmla="*/ 62799 h 4263723"/>
              <a:gd name="connsiteX1" fmla="*/ 5532783 w 5558514"/>
              <a:gd name="connsiteY1" fmla="*/ 76051 h 4263723"/>
              <a:gd name="connsiteX2" fmla="*/ 4685718 w 5558514"/>
              <a:gd name="connsiteY2" fmla="*/ 4151900 h 4263723"/>
              <a:gd name="connsiteX3" fmla="*/ 0 w 5558514"/>
              <a:gd name="connsiteY3" fmla="*/ 4263723 h 4263723"/>
              <a:gd name="connsiteX4" fmla="*/ 0 w 5558514"/>
              <a:gd name="connsiteY4" fmla="*/ 62799 h 4263723"/>
              <a:gd name="connsiteX0" fmla="*/ 0 w 5558514"/>
              <a:gd name="connsiteY0" fmla="*/ 58982 h 4259906"/>
              <a:gd name="connsiteX1" fmla="*/ 5532783 w 5558514"/>
              <a:gd name="connsiteY1" fmla="*/ 72234 h 4259906"/>
              <a:gd name="connsiteX2" fmla="*/ 4685718 w 5558514"/>
              <a:gd name="connsiteY2" fmla="*/ 4148083 h 4259906"/>
              <a:gd name="connsiteX3" fmla="*/ 0 w 5558514"/>
              <a:gd name="connsiteY3" fmla="*/ 4259906 h 4259906"/>
              <a:gd name="connsiteX4" fmla="*/ 0 w 5558514"/>
              <a:gd name="connsiteY4" fmla="*/ 58982 h 4259906"/>
              <a:gd name="connsiteX0" fmla="*/ 0 w 5558514"/>
              <a:gd name="connsiteY0" fmla="*/ 58982 h 4191547"/>
              <a:gd name="connsiteX1" fmla="*/ 5532783 w 5558514"/>
              <a:gd name="connsiteY1" fmla="*/ 72234 h 4191547"/>
              <a:gd name="connsiteX2" fmla="*/ 4685718 w 5558514"/>
              <a:gd name="connsiteY2" fmla="*/ 4148083 h 4191547"/>
              <a:gd name="connsiteX3" fmla="*/ 7969 w 5558514"/>
              <a:gd name="connsiteY3" fmla="*/ 4182490 h 4191547"/>
              <a:gd name="connsiteX4" fmla="*/ 0 w 5558514"/>
              <a:gd name="connsiteY4" fmla="*/ 58982 h 4191547"/>
              <a:gd name="connsiteX0" fmla="*/ 0 w 5558514"/>
              <a:gd name="connsiteY0" fmla="*/ 58982 h 4213726"/>
              <a:gd name="connsiteX1" fmla="*/ 5532783 w 5558514"/>
              <a:gd name="connsiteY1" fmla="*/ 72234 h 4213726"/>
              <a:gd name="connsiteX2" fmla="*/ 4685718 w 5558514"/>
              <a:gd name="connsiteY2" fmla="*/ 4148083 h 4213726"/>
              <a:gd name="connsiteX3" fmla="*/ 7969 w 5558514"/>
              <a:gd name="connsiteY3" fmla="*/ 4182490 h 4213726"/>
              <a:gd name="connsiteX4" fmla="*/ 0 w 5558514"/>
              <a:gd name="connsiteY4" fmla="*/ 58982 h 4213726"/>
              <a:gd name="connsiteX0" fmla="*/ 0 w 5558514"/>
              <a:gd name="connsiteY0" fmla="*/ 56985 h 4211729"/>
              <a:gd name="connsiteX1" fmla="*/ 5532783 w 5558514"/>
              <a:gd name="connsiteY1" fmla="*/ 70237 h 4211729"/>
              <a:gd name="connsiteX2" fmla="*/ 4685718 w 5558514"/>
              <a:gd name="connsiteY2" fmla="*/ 4146086 h 4211729"/>
              <a:gd name="connsiteX3" fmla="*/ 7969 w 5558514"/>
              <a:gd name="connsiteY3" fmla="*/ 4180493 h 4211729"/>
              <a:gd name="connsiteX4" fmla="*/ 0 w 5558514"/>
              <a:gd name="connsiteY4" fmla="*/ 56985 h 4211729"/>
              <a:gd name="connsiteX0" fmla="*/ 0 w 5559761"/>
              <a:gd name="connsiteY0" fmla="*/ 56985 h 4211729"/>
              <a:gd name="connsiteX1" fmla="*/ 5532783 w 5559761"/>
              <a:gd name="connsiteY1" fmla="*/ 70237 h 4211729"/>
              <a:gd name="connsiteX2" fmla="*/ 4685718 w 5559761"/>
              <a:gd name="connsiteY2" fmla="*/ 4146086 h 4211729"/>
              <a:gd name="connsiteX3" fmla="*/ 7969 w 5559761"/>
              <a:gd name="connsiteY3" fmla="*/ 4180493 h 4211729"/>
              <a:gd name="connsiteX4" fmla="*/ 0 w 5559761"/>
              <a:gd name="connsiteY4" fmla="*/ 56985 h 4211729"/>
              <a:gd name="connsiteX0" fmla="*/ 0 w 5571934"/>
              <a:gd name="connsiteY0" fmla="*/ 56985 h 4211729"/>
              <a:gd name="connsiteX1" fmla="*/ 5532783 w 5571934"/>
              <a:gd name="connsiteY1" fmla="*/ 70237 h 4211729"/>
              <a:gd name="connsiteX2" fmla="*/ 4685718 w 5571934"/>
              <a:gd name="connsiteY2" fmla="*/ 4146086 h 4211729"/>
              <a:gd name="connsiteX3" fmla="*/ 7969 w 5571934"/>
              <a:gd name="connsiteY3" fmla="*/ 4180493 h 4211729"/>
              <a:gd name="connsiteX4" fmla="*/ 0 w 5571934"/>
              <a:gd name="connsiteY4" fmla="*/ 56985 h 4211729"/>
              <a:gd name="connsiteX0" fmla="*/ 0 w 5373468"/>
              <a:gd name="connsiteY0" fmla="*/ 63666 h 4218410"/>
              <a:gd name="connsiteX1" fmla="*/ 5324122 w 5373468"/>
              <a:gd name="connsiteY1" fmla="*/ 67920 h 4218410"/>
              <a:gd name="connsiteX2" fmla="*/ 4685718 w 5373468"/>
              <a:gd name="connsiteY2" fmla="*/ 4152767 h 4218410"/>
              <a:gd name="connsiteX3" fmla="*/ 7969 w 5373468"/>
              <a:gd name="connsiteY3" fmla="*/ 4187174 h 4218410"/>
              <a:gd name="connsiteX4" fmla="*/ 0 w 5373468"/>
              <a:gd name="connsiteY4" fmla="*/ 63666 h 4218410"/>
              <a:gd name="connsiteX0" fmla="*/ 0 w 5373468"/>
              <a:gd name="connsiteY0" fmla="*/ 301051 h 4455795"/>
              <a:gd name="connsiteX1" fmla="*/ 5324122 w 5373468"/>
              <a:gd name="connsiteY1" fmla="*/ 305305 h 4455795"/>
              <a:gd name="connsiteX2" fmla="*/ 4685718 w 5373468"/>
              <a:gd name="connsiteY2" fmla="*/ 4390152 h 4455795"/>
              <a:gd name="connsiteX3" fmla="*/ 7969 w 5373468"/>
              <a:gd name="connsiteY3" fmla="*/ 4424559 h 4455795"/>
              <a:gd name="connsiteX4" fmla="*/ 0 w 5373468"/>
              <a:gd name="connsiteY4" fmla="*/ 301051 h 4455795"/>
              <a:gd name="connsiteX0" fmla="*/ 0 w 5373468"/>
              <a:gd name="connsiteY0" fmla="*/ 345733 h 4500477"/>
              <a:gd name="connsiteX1" fmla="*/ 5324122 w 5373468"/>
              <a:gd name="connsiteY1" fmla="*/ 349987 h 4500477"/>
              <a:gd name="connsiteX2" fmla="*/ 4685718 w 5373468"/>
              <a:gd name="connsiteY2" fmla="*/ 4434834 h 4500477"/>
              <a:gd name="connsiteX3" fmla="*/ 7969 w 5373468"/>
              <a:gd name="connsiteY3" fmla="*/ 4469241 h 4500477"/>
              <a:gd name="connsiteX4" fmla="*/ 0 w 5373468"/>
              <a:gd name="connsiteY4" fmla="*/ 345733 h 4500477"/>
              <a:gd name="connsiteX0" fmla="*/ 0 w 5559631"/>
              <a:gd name="connsiteY0" fmla="*/ 345733 h 4500477"/>
              <a:gd name="connsiteX1" fmla="*/ 5324122 w 5559631"/>
              <a:gd name="connsiteY1" fmla="*/ 349987 h 4500477"/>
              <a:gd name="connsiteX2" fmla="*/ 4685718 w 5559631"/>
              <a:gd name="connsiteY2" fmla="*/ 4434834 h 4500477"/>
              <a:gd name="connsiteX3" fmla="*/ 7969 w 5559631"/>
              <a:gd name="connsiteY3" fmla="*/ 4469241 h 4500477"/>
              <a:gd name="connsiteX4" fmla="*/ 0 w 5559631"/>
              <a:gd name="connsiteY4" fmla="*/ 345733 h 4500477"/>
              <a:gd name="connsiteX0" fmla="*/ 0 w 5578476"/>
              <a:gd name="connsiteY0" fmla="*/ 345733 h 4500477"/>
              <a:gd name="connsiteX1" fmla="*/ 5324122 w 5578476"/>
              <a:gd name="connsiteY1" fmla="*/ 349987 h 4500477"/>
              <a:gd name="connsiteX2" fmla="*/ 4685718 w 5578476"/>
              <a:gd name="connsiteY2" fmla="*/ 4434834 h 4500477"/>
              <a:gd name="connsiteX3" fmla="*/ 7969 w 5578476"/>
              <a:gd name="connsiteY3" fmla="*/ 4469241 h 4500477"/>
              <a:gd name="connsiteX4" fmla="*/ 0 w 5578476"/>
              <a:gd name="connsiteY4" fmla="*/ 345733 h 4500477"/>
              <a:gd name="connsiteX0" fmla="*/ 0 w 5578476"/>
              <a:gd name="connsiteY0" fmla="*/ 345733 h 4635798"/>
              <a:gd name="connsiteX1" fmla="*/ 5324122 w 5578476"/>
              <a:gd name="connsiteY1" fmla="*/ 349987 h 4635798"/>
              <a:gd name="connsiteX2" fmla="*/ 4685718 w 5578476"/>
              <a:gd name="connsiteY2" fmla="*/ 4434834 h 4635798"/>
              <a:gd name="connsiteX3" fmla="*/ 7969 w 5578476"/>
              <a:gd name="connsiteY3" fmla="*/ 4469241 h 4635798"/>
              <a:gd name="connsiteX4" fmla="*/ 0 w 5578476"/>
              <a:gd name="connsiteY4" fmla="*/ 345733 h 4635798"/>
              <a:gd name="connsiteX0" fmla="*/ 0 w 5578476"/>
              <a:gd name="connsiteY0" fmla="*/ 345733 h 4684922"/>
              <a:gd name="connsiteX1" fmla="*/ 5324122 w 5578476"/>
              <a:gd name="connsiteY1" fmla="*/ 349987 h 4684922"/>
              <a:gd name="connsiteX2" fmla="*/ 4685718 w 5578476"/>
              <a:gd name="connsiteY2" fmla="*/ 4434834 h 4684922"/>
              <a:gd name="connsiteX3" fmla="*/ 7969 w 5578476"/>
              <a:gd name="connsiteY3" fmla="*/ 4469241 h 4684922"/>
              <a:gd name="connsiteX4" fmla="*/ 0 w 5578476"/>
              <a:gd name="connsiteY4" fmla="*/ 345733 h 4684922"/>
              <a:gd name="connsiteX0" fmla="*/ 0 w 5634501"/>
              <a:gd name="connsiteY0" fmla="*/ 218589 h 4764559"/>
              <a:gd name="connsiteX1" fmla="*/ 5380147 w 5634501"/>
              <a:gd name="connsiteY1" fmla="*/ 429624 h 4764559"/>
              <a:gd name="connsiteX2" fmla="*/ 4741743 w 5634501"/>
              <a:gd name="connsiteY2" fmla="*/ 4514471 h 4764559"/>
              <a:gd name="connsiteX3" fmla="*/ 63994 w 5634501"/>
              <a:gd name="connsiteY3" fmla="*/ 4548878 h 4764559"/>
              <a:gd name="connsiteX4" fmla="*/ 0 w 5634501"/>
              <a:gd name="connsiteY4" fmla="*/ 218589 h 4764559"/>
              <a:gd name="connsiteX0" fmla="*/ 0 w 5634501"/>
              <a:gd name="connsiteY0" fmla="*/ 135949 h 4681919"/>
              <a:gd name="connsiteX1" fmla="*/ 5380147 w 5634501"/>
              <a:gd name="connsiteY1" fmla="*/ 346984 h 4681919"/>
              <a:gd name="connsiteX2" fmla="*/ 4741743 w 5634501"/>
              <a:gd name="connsiteY2" fmla="*/ 4431831 h 4681919"/>
              <a:gd name="connsiteX3" fmla="*/ 63994 w 5634501"/>
              <a:gd name="connsiteY3" fmla="*/ 4466238 h 4681919"/>
              <a:gd name="connsiteX4" fmla="*/ 0 w 5634501"/>
              <a:gd name="connsiteY4" fmla="*/ 135949 h 4681919"/>
              <a:gd name="connsiteX0" fmla="*/ 0 w 5626497"/>
              <a:gd name="connsiteY0" fmla="*/ 147974 h 4675963"/>
              <a:gd name="connsiteX1" fmla="*/ 5372143 w 5626497"/>
              <a:gd name="connsiteY1" fmla="*/ 341028 h 4675963"/>
              <a:gd name="connsiteX2" fmla="*/ 4733739 w 5626497"/>
              <a:gd name="connsiteY2" fmla="*/ 4425875 h 4675963"/>
              <a:gd name="connsiteX3" fmla="*/ 55990 w 5626497"/>
              <a:gd name="connsiteY3" fmla="*/ 4460282 h 4675963"/>
              <a:gd name="connsiteX4" fmla="*/ 0 w 5626497"/>
              <a:gd name="connsiteY4" fmla="*/ 147974 h 4675963"/>
              <a:gd name="connsiteX0" fmla="*/ 77 w 5626574"/>
              <a:gd name="connsiteY0" fmla="*/ 176149 h 4704138"/>
              <a:gd name="connsiteX1" fmla="*/ 5372220 w 5626574"/>
              <a:gd name="connsiteY1" fmla="*/ 369203 h 4704138"/>
              <a:gd name="connsiteX2" fmla="*/ 4733816 w 5626574"/>
              <a:gd name="connsiteY2" fmla="*/ 4454050 h 4704138"/>
              <a:gd name="connsiteX3" fmla="*/ 56067 w 5626574"/>
              <a:gd name="connsiteY3" fmla="*/ 4488457 h 4704138"/>
              <a:gd name="connsiteX4" fmla="*/ 77 w 5626574"/>
              <a:gd name="connsiteY4" fmla="*/ 176149 h 4704138"/>
              <a:gd name="connsiteX0" fmla="*/ 41 w 5626538"/>
              <a:gd name="connsiteY0" fmla="*/ 108085 h 4636074"/>
              <a:gd name="connsiteX1" fmla="*/ 5372184 w 5626538"/>
              <a:gd name="connsiteY1" fmla="*/ 301139 h 4636074"/>
              <a:gd name="connsiteX2" fmla="*/ 4733780 w 5626538"/>
              <a:gd name="connsiteY2" fmla="*/ 4385986 h 4636074"/>
              <a:gd name="connsiteX3" fmla="*/ 56031 w 5626538"/>
              <a:gd name="connsiteY3" fmla="*/ 4420393 h 4636074"/>
              <a:gd name="connsiteX4" fmla="*/ 41 w 5626538"/>
              <a:gd name="connsiteY4" fmla="*/ 108085 h 4636074"/>
              <a:gd name="connsiteX0" fmla="*/ 41 w 5626538"/>
              <a:gd name="connsiteY0" fmla="*/ 108085 h 4647747"/>
              <a:gd name="connsiteX1" fmla="*/ 5372184 w 5626538"/>
              <a:gd name="connsiteY1" fmla="*/ 301139 h 4647747"/>
              <a:gd name="connsiteX2" fmla="*/ 4733780 w 5626538"/>
              <a:gd name="connsiteY2" fmla="*/ 4385986 h 4647747"/>
              <a:gd name="connsiteX3" fmla="*/ 16013 w 5626538"/>
              <a:gd name="connsiteY3" fmla="*/ 4447365 h 4647747"/>
              <a:gd name="connsiteX4" fmla="*/ 41 w 5626538"/>
              <a:gd name="connsiteY4" fmla="*/ 108085 h 4647747"/>
              <a:gd name="connsiteX0" fmla="*/ 41 w 5626538"/>
              <a:gd name="connsiteY0" fmla="*/ 108085 h 4620937"/>
              <a:gd name="connsiteX1" fmla="*/ 5372184 w 5626538"/>
              <a:gd name="connsiteY1" fmla="*/ 301139 h 4620937"/>
              <a:gd name="connsiteX2" fmla="*/ 4733780 w 5626538"/>
              <a:gd name="connsiteY2" fmla="*/ 4385986 h 4620937"/>
              <a:gd name="connsiteX3" fmla="*/ 16013 w 5626538"/>
              <a:gd name="connsiteY3" fmla="*/ 4447365 h 4620937"/>
              <a:gd name="connsiteX4" fmla="*/ 41 w 5626538"/>
              <a:gd name="connsiteY4" fmla="*/ 108085 h 4620937"/>
              <a:gd name="connsiteX0" fmla="*/ 18815 w 5645312"/>
              <a:gd name="connsiteY0" fmla="*/ 108085 h 4623805"/>
              <a:gd name="connsiteX1" fmla="*/ 5390958 w 5645312"/>
              <a:gd name="connsiteY1" fmla="*/ 301139 h 4623805"/>
              <a:gd name="connsiteX2" fmla="*/ 4752554 w 5645312"/>
              <a:gd name="connsiteY2" fmla="*/ 4385986 h 4623805"/>
              <a:gd name="connsiteX3" fmla="*/ 206 w 5645312"/>
              <a:gd name="connsiteY3" fmla="*/ 4454590 h 4623805"/>
              <a:gd name="connsiteX4" fmla="*/ 18815 w 5645312"/>
              <a:gd name="connsiteY4" fmla="*/ 108085 h 4623805"/>
              <a:gd name="connsiteX0" fmla="*/ 18609 w 5645106"/>
              <a:gd name="connsiteY0" fmla="*/ 108085 h 4623805"/>
              <a:gd name="connsiteX1" fmla="*/ 5390752 w 5645106"/>
              <a:gd name="connsiteY1" fmla="*/ 301139 h 4623805"/>
              <a:gd name="connsiteX2" fmla="*/ 4752348 w 5645106"/>
              <a:gd name="connsiteY2" fmla="*/ 4385986 h 4623805"/>
              <a:gd name="connsiteX3" fmla="*/ 0 w 5645106"/>
              <a:gd name="connsiteY3" fmla="*/ 4454590 h 4623805"/>
              <a:gd name="connsiteX4" fmla="*/ 18609 w 5645106"/>
              <a:gd name="connsiteY4" fmla="*/ 108085 h 4623805"/>
              <a:gd name="connsiteX0" fmla="*/ 18609 w 5645106"/>
              <a:gd name="connsiteY0" fmla="*/ 116623 h 4617894"/>
              <a:gd name="connsiteX1" fmla="*/ 5390752 w 5645106"/>
              <a:gd name="connsiteY1" fmla="*/ 295228 h 4617894"/>
              <a:gd name="connsiteX2" fmla="*/ 4752348 w 5645106"/>
              <a:gd name="connsiteY2" fmla="*/ 4380075 h 4617894"/>
              <a:gd name="connsiteX3" fmla="*/ 0 w 5645106"/>
              <a:gd name="connsiteY3" fmla="*/ 4448679 h 4617894"/>
              <a:gd name="connsiteX4" fmla="*/ 18609 w 5645106"/>
              <a:gd name="connsiteY4" fmla="*/ 116623 h 461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5106" h="4617894">
                <a:moveTo>
                  <a:pt x="18609" y="116623"/>
                </a:moveTo>
                <a:cubicBezTo>
                  <a:pt x="5387" y="107852"/>
                  <a:pt x="3204505" y="-233894"/>
                  <a:pt x="5390752" y="295228"/>
                </a:cubicBezTo>
                <a:cubicBezTo>
                  <a:pt x="6147368" y="447438"/>
                  <a:pt x="4998726" y="4181107"/>
                  <a:pt x="4752348" y="4380075"/>
                </a:cubicBezTo>
                <a:cubicBezTo>
                  <a:pt x="3361416" y="4791857"/>
                  <a:pt x="580783" y="4569099"/>
                  <a:pt x="0" y="4448679"/>
                </a:cubicBezTo>
                <a:cubicBezTo>
                  <a:pt x="20399" y="4468501"/>
                  <a:pt x="21265" y="1491126"/>
                  <a:pt x="18609" y="116623"/>
                </a:cubicBezTo>
                <a:close/>
              </a:path>
            </a:pathLst>
          </a:custGeom>
          <a:solidFill>
            <a:srgbClr val="EE7C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FFBAAFC9-C62E-F67C-CAE4-7D29C286BB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72235" y="2539770"/>
            <a:ext cx="6439429" cy="16425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en-US" err="1"/>
              <a:t>Zwischentitel</a:t>
            </a:r>
            <a:endParaRPr lang="de-CH"/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99F93A13-6BA7-3EC0-8323-91B7CCE3E9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1" hasCustomPrompt="1"/>
          </p:nvPr>
        </p:nvSpPr>
        <p:spPr>
          <a:xfrm>
            <a:off x="272234" y="4184004"/>
            <a:ext cx="6439429" cy="107356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Untertitel</a:t>
            </a:r>
            <a:endParaRPr lang="de-CH"/>
          </a:p>
        </p:txBody>
      </p:sp>
      <p:pic>
        <p:nvPicPr>
          <p:cNvPr id="4" name="Nexplore_Logo_n">
            <a:extLst>
              <a:ext uri="{FF2B5EF4-FFF2-40B4-BE49-F238E27FC236}">
                <a16:creationId xmlns:a16="http://schemas.microsoft.com/office/drawing/2014/main" id="{4184E19D-3643-F40D-C5C2-69D2A953AEE5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48" y="313852"/>
            <a:ext cx="491541" cy="4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40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3">
    <p:bg>
      <p:bgPr>
        <a:blipFill dpi="0" rotWithShape="1">
          <a:blip r:embed="rId2">
            <a:lum/>
          </a:blip>
          <a:srcRect/>
          <a:stretch>
            <a:fillRect t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2">
            <a:extLst>
              <a:ext uri="{FF2B5EF4-FFF2-40B4-BE49-F238E27FC236}">
                <a16:creationId xmlns:a16="http://schemas.microsoft.com/office/drawing/2014/main" id="{89D5159A-82FE-59B3-73A2-F74FC3B3F0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Rechteck 4">
            <a:extLst>
              <a:ext uri="{FF2B5EF4-FFF2-40B4-BE49-F238E27FC236}">
                <a16:creationId xmlns:a16="http://schemas.microsoft.com/office/drawing/2014/main" id="{E193C69D-F2E4-0389-FFED-C0D5694D18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8699" y="2337853"/>
            <a:ext cx="6439429" cy="3825462"/>
          </a:xfrm>
          <a:custGeom>
            <a:avLst/>
            <a:gdLst>
              <a:gd name="connsiteX0" fmla="*/ 0 w 5936974"/>
              <a:gd name="connsiteY0" fmla="*/ 0 h 4200924"/>
              <a:gd name="connsiteX1" fmla="*/ 5936974 w 5936974"/>
              <a:gd name="connsiteY1" fmla="*/ 0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4863548 w 5936974"/>
              <a:gd name="connsiteY1" fmla="*/ 4704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26693 h 4227617"/>
              <a:gd name="connsiteX1" fmla="*/ 5532783 w 5936974"/>
              <a:gd name="connsiteY1" fmla="*/ 39945 h 4227617"/>
              <a:gd name="connsiteX2" fmla="*/ 5936974 w 5936974"/>
              <a:gd name="connsiteY2" fmla="*/ 4227617 h 4227617"/>
              <a:gd name="connsiteX3" fmla="*/ 0 w 5936974"/>
              <a:gd name="connsiteY3" fmla="*/ 4227617 h 4227617"/>
              <a:gd name="connsiteX4" fmla="*/ 0 w 5936974"/>
              <a:gd name="connsiteY4" fmla="*/ 26693 h 4227617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562572"/>
              <a:gd name="connsiteY0" fmla="*/ 62799 h 4263723"/>
              <a:gd name="connsiteX1" fmla="*/ 5532783 w 5562572"/>
              <a:gd name="connsiteY1" fmla="*/ 76051 h 4263723"/>
              <a:gd name="connsiteX2" fmla="*/ 4725567 w 5562572"/>
              <a:gd name="connsiteY2" fmla="*/ 4160502 h 4263723"/>
              <a:gd name="connsiteX3" fmla="*/ 0 w 5562572"/>
              <a:gd name="connsiteY3" fmla="*/ 4263723 h 4263723"/>
              <a:gd name="connsiteX4" fmla="*/ 0 w 5562572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70174"/>
              <a:gd name="connsiteY0" fmla="*/ 62799 h 4263723"/>
              <a:gd name="connsiteX1" fmla="*/ 5532783 w 5570174"/>
              <a:gd name="connsiteY1" fmla="*/ 76051 h 4263723"/>
              <a:gd name="connsiteX2" fmla="*/ 4725567 w 5570174"/>
              <a:gd name="connsiteY2" fmla="*/ 4160502 h 4263723"/>
              <a:gd name="connsiteX3" fmla="*/ 0 w 5570174"/>
              <a:gd name="connsiteY3" fmla="*/ 4263723 h 4263723"/>
              <a:gd name="connsiteX4" fmla="*/ 0 w 5570174"/>
              <a:gd name="connsiteY4" fmla="*/ 62799 h 4263723"/>
              <a:gd name="connsiteX0" fmla="*/ 0 w 5557019"/>
              <a:gd name="connsiteY0" fmla="*/ 62799 h 4283554"/>
              <a:gd name="connsiteX1" fmla="*/ 5532783 w 5557019"/>
              <a:gd name="connsiteY1" fmla="*/ 76051 h 4283554"/>
              <a:gd name="connsiteX2" fmla="*/ 4151743 w 5557019"/>
              <a:gd name="connsiteY2" fmla="*/ 4194909 h 4283554"/>
              <a:gd name="connsiteX3" fmla="*/ 0 w 5557019"/>
              <a:gd name="connsiteY3" fmla="*/ 4263723 h 4283554"/>
              <a:gd name="connsiteX4" fmla="*/ 0 w 5557019"/>
              <a:gd name="connsiteY4" fmla="*/ 62799 h 4283554"/>
              <a:gd name="connsiteX0" fmla="*/ 0 w 5557019"/>
              <a:gd name="connsiteY0" fmla="*/ 62799 h 4263723"/>
              <a:gd name="connsiteX1" fmla="*/ 5532783 w 5557019"/>
              <a:gd name="connsiteY1" fmla="*/ 76051 h 4263723"/>
              <a:gd name="connsiteX2" fmla="*/ 4151743 w 5557019"/>
              <a:gd name="connsiteY2" fmla="*/ 4194909 h 4263723"/>
              <a:gd name="connsiteX3" fmla="*/ 0 w 5557019"/>
              <a:gd name="connsiteY3" fmla="*/ 4263723 h 4263723"/>
              <a:gd name="connsiteX4" fmla="*/ 0 w 5557019"/>
              <a:gd name="connsiteY4" fmla="*/ 62799 h 4263723"/>
              <a:gd name="connsiteX0" fmla="*/ 0 w 5557856"/>
              <a:gd name="connsiteY0" fmla="*/ 62799 h 4263723"/>
              <a:gd name="connsiteX1" fmla="*/ 5532783 w 5557856"/>
              <a:gd name="connsiteY1" fmla="*/ 76051 h 4263723"/>
              <a:gd name="connsiteX2" fmla="*/ 4151743 w 5557856"/>
              <a:gd name="connsiteY2" fmla="*/ 4194909 h 4263723"/>
              <a:gd name="connsiteX3" fmla="*/ 0 w 5557856"/>
              <a:gd name="connsiteY3" fmla="*/ 4263723 h 4263723"/>
              <a:gd name="connsiteX4" fmla="*/ 0 w 5557856"/>
              <a:gd name="connsiteY4" fmla="*/ 62799 h 4263723"/>
              <a:gd name="connsiteX0" fmla="*/ 0 w 5570662"/>
              <a:gd name="connsiteY0" fmla="*/ 62799 h 4263723"/>
              <a:gd name="connsiteX1" fmla="*/ 5532783 w 5570662"/>
              <a:gd name="connsiteY1" fmla="*/ 76051 h 4263723"/>
              <a:gd name="connsiteX2" fmla="*/ 4685718 w 5570662"/>
              <a:gd name="connsiteY2" fmla="*/ 4151900 h 4263723"/>
              <a:gd name="connsiteX3" fmla="*/ 0 w 5570662"/>
              <a:gd name="connsiteY3" fmla="*/ 4263723 h 4263723"/>
              <a:gd name="connsiteX4" fmla="*/ 0 w 5570662"/>
              <a:gd name="connsiteY4" fmla="*/ 62799 h 4263723"/>
              <a:gd name="connsiteX0" fmla="*/ 0 w 5558514"/>
              <a:gd name="connsiteY0" fmla="*/ 62799 h 4263723"/>
              <a:gd name="connsiteX1" fmla="*/ 5532783 w 5558514"/>
              <a:gd name="connsiteY1" fmla="*/ 76051 h 4263723"/>
              <a:gd name="connsiteX2" fmla="*/ 4685718 w 5558514"/>
              <a:gd name="connsiteY2" fmla="*/ 4151900 h 4263723"/>
              <a:gd name="connsiteX3" fmla="*/ 0 w 5558514"/>
              <a:gd name="connsiteY3" fmla="*/ 4263723 h 4263723"/>
              <a:gd name="connsiteX4" fmla="*/ 0 w 5558514"/>
              <a:gd name="connsiteY4" fmla="*/ 62799 h 4263723"/>
              <a:gd name="connsiteX0" fmla="*/ 0 w 5558514"/>
              <a:gd name="connsiteY0" fmla="*/ 58982 h 4259906"/>
              <a:gd name="connsiteX1" fmla="*/ 5532783 w 5558514"/>
              <a:gd name="connsiteY1" fmla="*/ 72234 h 4259906"/>
              <a:gd name="connsiteX2" fmla="*/ 4685718 w 5558514"/>
              <a:gd name="connsiteY2" fmla="*/ 4148083 h 4259906"/>
              <a:gd name="connsiteX3" fmla="*/ 0 w 5558514"/>
              <a:gd name="connsiteY3" fmla="*/ 4259906 h 4259906"/>
              <a:gd name="connsiteX4" fmla="*/ 0 w 5558514"/>
              <a:gd name="connsiteY4" fmla="*/ 58982 h 4259906"/>
              <a:gd name="connsiteX0" fmla="*/ 0 w 5558514"/>
              <a:gd name="connsiteY0" fmla="*/ 58982 h 4191547"/>
              <a:gd name="connsiteX1" fmla="*/ 5532783 w 5558514"/>
              <a:gd name="connsiteY1" fmla="*/ 72234 h 4191547"/>
              <a:gd name="connsiteX2" fmla="*/ 4685718 w 5558514"/>
              <a:gd name="connsiteY2" fmla="*/ 4148083 h 4191547"/>
              <a:gd name="connsiteX3" fmla="*/ 7969 w 5558514"/>
              <a:gd name="connsiteY3" fmla="*/ 4182490 h 4191547"/>
              <a:gd name="connsiteX4" fmla="*/ 0 w 5558514"/>
              <a:gd name="connsiteY4" fmla="*/ 58982 h 4191547"/>
              <a:gd name="connsiteX0" fmla="*/ 0 w 5558514"/>
              <a:gd name="connsiteY0" fmla="*/ 58982 h 4213726"/>
              <a:gd name="connsiteX1" fmla="*/ 5532783 w 5558514"/>
              <a:gd name="connsiteY1" fmla="*/ 72234 h 4213726"/>
              <a:gd name="connsiteX2" fmla="*/ 4685718 w 5558514"/>
              <a:gd name="connsiteY2" fmla="*/ 4148083 h 4213726"/>
              <a:gd name="connsiteX3" fmla="*/ 7969 w 5558514"/>
              <a:gd name="connsiteY3" fmla="*/ 4182490 h 4213726"/>
              <a:gd name="connsiteX4" fmla="*/ 0 w 5558514"/>
              <a:gd name="connsiteY4" fmla="*/ 58982 h 4213726"/>
              <a:gd name="connsiteX0" fmla="*/ 0 w 5558514"/>
              <a:gd name="connsiteY0" fmla="*/ 56985 h 4211729"/>
              <a:gd name="connsiteX1" fmla="*/ 5532783 w 5558514"/>
              <a:gd name="connsiteY1" fmla="*/ 70237 h 4211729"/>
              <a:gd name="connsiteX2" fmla="*/ 4685718 w 5558514"/>
              <a:gd name="connsiteY2" fmla="*/ 4146086 h 4211729"/>
              <a:gd name="connsiteX3" fmla="*/ 7969 w 5558514"/>
              <a:gd name="connsiteY3" fmla="*/ 4180493 h 4211729"/>
              <a:gd name="connsiteX4" fmla="*/ 0 w 5558514"/>
              <a:gd name="connsiteY4" fmla="*/ 56985 h 4211729"/>
              <a:gd name="connsiteX0" fmla="*/ 0 w 5559761"/>
              <a:gd name="connsiteY0" fmla="*/ 56985 h 4211729"/>
              <a:gd name="connsiteX1" fmla="*/ 5532783 w 5559761"/>
              <a:gd name="connsiteY1" fmla="*/ 70237 h 4211729"/>
              <a:gd name="connsiteX2" fmla="*/ 4685718 w 5559761"/>
              <a:gd name="connsiteY2" fmla="*/ 4146086 h 4211729"/>
              <a:gd name="connsiteX3" fmla="*/ 7969 w 5559761"/>
              <a:gd name="connsiteY3" fmla="*/ 4180493 h 4211729"/>
              <a:gd name="connsiteX4" fmla="*/ 0 w 5559761"/>
              <a:gd name="connsiteY4" fmla="*/ 56985 h 4211729"/>
              <a:gd name="connsiteX0" fmla="*/ 0 w 5571934"/>
              <a:gd name="connsiteY0" fmla="*/ 56985 h 4211729"/>
              <a:gd name="connsiteX1" fmla="*/ 5532783 w 5571934"/>
              <a:gd name="connsiteY1" fmla="*/ 70237 h 4211729"/>
              <a:gd name="connsiteX2" fmla="*/ 4685718 w 5571934"/>
              <a:gd name="connsiteY2" fmla="*/ 4146086 h 4211729"/>
              <a:gd name="connsiteX3" fmla="*/ 7969 w 5571934"/>
              <a:gd name="connsiteY3" fmla="*/ 4180493 h 4211729"/>
              <a:gd name="connsiteX4" fmla="*/ 0 w 5571934"/>
              <a:gd name="connsiteY4" fmla="*/ 56985 h 4211729"/>
              <a:gd name="connsiteX0" fmla="*/ 0 w 5373468"/>
              <a:gd name="connsiteY0" fmla="*/ 63666 h 4218410"/>
              <a:gd name="connsiteX1" fmla="*/ 5324122 w 5373468"/>
              <a:gd name="connsiteY1" fmla="*/ 67920 h 4218410"/>
              <a:gd name="connsiteX2" fmla="*/ 4685718 w 5373468"/>
              <a:gd name="connsiteY2" fmla="*/ 4152767 h 4218410"/>
              <a:gd name="connsiteX3" fmla="*/ 7969 w 5373468"/>
              <a:gd name="connsiteY3" fmla="*/ 4187174 h 4218410"/>
              <a:gd name="connsiteX4" fmla="*/ 0 w 5373468"/>
              <a:gd name="connsiteY4" fmla="*/ 63666 h 4218410"/>
              <a:gd name="connsiteX0" fmla="*/ 0 w 5373468"/>
              <a:gd name="connsiteY0" fmla="*/ 301051 h 4455795"/>
              <a:gd name="connsiteX1" fmla="*/ 5324122 w 5373468"/>
              <a:gd name="connsiteY1" fmla="*/ 305305 h 4455795"/>
              <a:gd name="connsiteX2" fmla="*/ 4685718 w 5373468"/>
              <a:gd name="connsiteY2" fmla="*/ 4390152 h 4455795"/>
              <a:gd name="connsiteX3" fmla="*/ 7969 w 5373468"/>
              <a:gd name="connsiteY3" fmla="*/ 4424559 h 4455795"/>
              <a:gd name="connsiteX4" fmla="*/ 0 w 5373468"/>
              <a:gd name="connsiteY4" fmla="*/ 301051 h 4455795"/>
              <a:gd name="connsiteX0" fmla="*/ 0 w 5373468"/>
              <a:gd name="connsiteY0" fmla="*/ 345733 h 4500477"/>
              <a:gd name="connsiteX1" fmla="*/ 5324122 w 5373468"/>
              <a:gd name="connsiteY1" fmla="*/ 349987 h 4500477"/>
              <a:gd name="connsiteX2" fmla="*/ 4685718 w 5373468"/>
              <a:gd name="connsiteY2" fmla="*/ 4434834 h 4500477"/>
              <a:gd name="connsiteX3" fmla="*/ 7969 w 5373468"/>
              <a:gd name="connsiteY3" fmla="*/ 4469241 h 4500477"/>
              <a:gd name="connsiteX4" fmla="*/ 0 w 5373468"/>
              <a:gd name="connsiteY4" fmla="*/ 345733 h 4500477"/>
              <a:gd name="connsiteX0" fmla="*/ 0 w 5559631"/>
              <a:gd name="connsiteY0" fmla="*/ 345733 h 4500477"/>
              <a:gd name="connsiteX1" fmla="*/ 5324122 w 5559631"/>
              <a:gd name="connsiteY1" fmla="*/ 349987 h 4500477"/>
              <a:gd name="connsiteX2" fmla="*/ 4685718 w 5559631"/>
              <a:gd name="connsiteY2" fmla="*/ 4434834 h 4500477"/>
              <a:gd name="connsiteX3" fmla="*/ 7969 w 5559631"/>
              <a:gd name="connsiteY3" fmla="*/ 4469241 h 4500477"/>
              <a:gd name="connsiteX4" fmla="*/ 0 w 5559631"/>
              <a:gd name="connsiteY4" fmla="*/ 345733 h 4500477"/>
              <a:gd name="connsiteX0" fmla="*/ 0 w 5578476"/>
              <a:gd name="connsiteY0" fmla="*/ 345733 h 4500477"/>
              <a:gd name="connsiteX1" fmla="*/ 5324122 w 5578476"/>
              <a:gd name="connsiteY1" fmla="*/ 349987 h 4500477"/>
              <a:gd name="connsiteX2" fmla="*/ 4685718 w 5578476"/>
              <a:gd name="connsiteY2" fmla="*/ 4434834 h 4500477"/>
              <a:gd name="connsiteX3" fmla="*/ 7969 w 5578476"/>
              <a:gd name="connsiteY3" fmla="*/ 4469241 h 4500477"/>
              <a:gd name="connsiteX4" fmla="*/ 0 w 5578476"/>
              <a:gd name="connsiteY4" fmla="*/ 345733 h 4500477"/>
              <a:gd name="connsiteX0" fmla="*/ 0 w 5578476"/>
              <a:gd name="connsiteY0" fmla="*/ 345733 h 4635798"/>
              <a:gd name="connsiteX1" fmla="*/ 5324122 w 5578476"/>
              <a:gd name="connsiteY1" fmla="*/ 349987 h 4635798"/>
              <a:gd name="connsiteX2" fmla="*/ 4685718 w 5578476"/>
              <a:gd name="connsiteY2" fmla="*/ 4434834 h 4635798"/>
              <a:gd name="connsiteX3" fmla="*/ 7969 w 5578476"/>
              <a:gd name="connsiteY3" fmla="*/ 4469241 h 4635798"/>
              <a:gd name="connsiteX4" fmla="*/ 0 w 5578476"/>
              <a:gd name="connsiteY4" fmla="*/ 345733 h 4635798"/>
              <a:gd name="connsiteX0" fmla="*/ 0 w 5578476"/>
              <a:gd name="connsiteY0" fmla="*/ 345733 h 4684922"/>
              <a:gd name="connsiteX1" fmla="*/ 5324122 w 5578476"/>
              <a:gd name="connsiteY1" fmla="*/ 349987 h 4684922"/>
              <a:gd name="connsiteX2" fmla="*/ 4685718 w 5578476"/>
              <a:gd name="connsiteY2" fmla="*/ 4434834 h 4684922"/>
              <a:gd name="connsiteX3" fmla="*/ 7969 w 5578476"/>
              <a:gd name="connsiteY3" fmla="*/ 4469241 h 4684922"/>
              <a:gd name="connsiteX4" fmla="*/ 0 w 5578476"/>
              <a:gd name="connsiteY4" fmla="*/ 345733 h 4684922"/>
              <a:gd name="connsiteX0" fmla="*/ 0 w 5634501"/>
              <a:gd name="connsiteY0" fmla="*/ 218589 h 4764559"/>
              <a:gd name="connsiteX1" fmla="*/ 5380147 w 5634501"/>
              <a:gd name="connsiteY1" fmla="*/ 429624 h 4764559"/>
              <a:gd name="connsiteX2" fmla="*/ 4741743 w 5634501"/>
              <a:gd name="connsiteY2" fmla="*/ 4514471 h 4764559"/>
              <a:gd name="connsiteX3" fmla="*/ 63994 w 5634501"/>
              <a:gd name="connsiteY3" fmla="*/ 4548878 h 4764559"/>
              <a:gd name="connsiteX4" fmla="*/ 0 w 5634501"/>
              <a:gd name="connsiteY4" fmla="*/ 218589 h 4764559"/>
              <a:gd name="connsiteX0" fmla="*/ 0 w 5634501"/>
              <a:gd name="connsiteY0" fmla="*/ 135949 h 4681919"/>
              <a:gd name="connsiteX1" fmla="*/ 5380147 w 5634501"/>
              <a:gd name="connsiteY1" fmla="*/ 346984 h 4681919"/>
              <a:gd name="connsiteX2" fmla="*/ 4741743 w 5634501"/>
              <a:gd name="connsiteY2" fmla="*/ 4431831 h 4681919"/>
              <a:gd name="connsiteX3" fmla="*/ 63994 w 5634501"/>
              <a:gd name="connsiteY3" fmla="*/ 4466238 h 4681919"/>
              <a:gd name="connsiteX4" fmla="*/ 0 w 5634501"/>
              <a:gd name="connsiteY4" fmla="*/ 135949 h 4681919"/>
              <a:gd name="connsiteX0" fmla="*/ 0 w 5626497"/>
              <a:gd name="connsiteY0" fmla="*/ 147974 h 4675963"/>
              <a:gd name="connsiteX1" fmla="*/ 5372143 w 5626497"/>
              <a:gd name="connsiteY1" fmla="*/ 341028 h 4675963"/>
              <a:gd name="connsiteX2" fmla="*/ 4733739 w 5626497"/>
              <a:gd name="connsiteY2" fmla="*/ 4425875 h 4675963"/>
              <a:gd name="connsiteX3" fmla="*/ 55990 w 5626497"/>
              <a:gd name="connsiteY3" fmla="*/ 4460282 h 4675963"/>
              <a:gd name="connsiteX4" fmla="*/ 0 w 5626497"/>
              <a:gd name="connsiteY4" fmla="*/ 147974 h 4675963"/>
              <a:gd name="connsiteX0" fmla="*/ 77 w 5626574"/>
              <a:gd name="connsiteY0" fmla="*/ 176149 h 4704138"/>
              <a:gd name="connsiteX1" fmla="*/ 5372220 w 5626574"/>
              <a:gd name="connsiteY1" fmla="*/ 369203 h 4704138"/>
              <a:gd name="connsiteX2" fmla="*/ 4733816 w 5626574"/>
              <a:gd name="connsiteY2" fmla="*/ 4454050 h 4704138"/>
              <a:gd name="connsiteX3" fmla="*/ 56067 w 5626574"/>
              <a:gd name="connsiteY3" fmla="*/ 4488457 h 4704138"/>
              <a:gd name="connsiteX4" fmla="*/ 77 w 5626574"/>
              <a:gd name="connsiteY4" fmla="*/ 176149 h 4704138"/>
              <a:gd name="connsiteX0" fmla="*/ 41 w 5626538"/>
              <a:gd name="connsiteY0" fmla="*/ 108085 h 4636074"/>
              <a:gd name="connsiteX1" fmla="*/ 5372184 w 5626538"/>
              <a:gd name="connsiteY1" fmla="*/ 301139 h 4636074"/>
              <a:gd name="connsiteX2" fmla="*/ 4733780 w 5626538"/>
              <a:gd name="connsiteY2" fmla="*/ 4385986 h 4636074"/>
              <a:gd name="connsiteX3" fmla="*/ 56031 w 5626538"/>
              <a:gd name="connsiteY3" fmla="*/ 4420393 h 4636074"/>
              <a:gd name="connsiteX4" fmla="*/ 41 w 5626538"/>
              <a:gd name="connsiteY4" fmla="*/ 108085 h 4636074"/>
              <a:gd name="connsiteX0" fmla="*/ 41 w 5626538"/>
              <a:gd name="connsiteY0" fmla="*/ 108085 h 4647747"/>
              <a:gd name="connsiteX1" fmla="*/ 5372184 w 5626538"/>
              <a:gd name="connsiteY1" fmla="*/ 301139 h 4647747"/>
              <a:gd name="connsiteX2" fmla="*/ 4733780 w 5626538"/>
              <a:gd name="connsiteY2" fmla="*/ 4385986 h 4647747"/>
              <a:gd name="connsiteX3" fmla="*/ 16013 w 5626538"/>
              <a:gd name="connsiteY3" fmla="*/ 4447365 h 4647747"/>
              <a:gd name="connsiteX4" fmla="*/ 41 w 5626538"/>
              <a:gd name="connsiteY4" fmla="*/ 108085 h 4647747"/>
              <a:gd name="connsiteX0" fmla="*/ 41 w 5626538"/>
              <a:gd name="connsiteY0" fmla="*/ 108085 h 4620937"/>
              <a:gd name="connsiteX1" fmla="*/ 5372184 w 5626538"/>
              <a:gd name="connsiteY1" fmla="*/ 301139 h 4620937"/>
              <a:gd name="connsiteX2" fmla="*/ 4733780 w 5626538"/>
              <a:gd name="connsiteY2" fmla="*/ 4385986 h 4620937"/>
              <a:gd name="connsiteX3" fmla="*/ 16013 w 5626538"/>
              <a:gd name="connsiteY3" fmla="*/ 4447365 h 4620937"/>
              <a:gd name="connsiteX4" fmla="*/ 41 w 5626538"/>
              <a:gd name="connsiteY4" fmla="*/ 108085 h 4620937"/>
              <a:gd name="connsiteX0" fmla="*/ 18815 w 5645312"/>
              <a:gd name="connsiteY0" fmla="*/ 108085 h 4623805"/>
              <a:gd name="connsiteX1" fmla="*/ 5390958 w 5645312"/>
              <a:gd name="connsiteY1" fmla="*/ 301139 h 4623805"/>
              <a:gd name="connsiteX2" fmla="*/ 4752554 w 5645312"/>
              <a:gd name="connsiteY2" fmla="*/ 4385986 h 4623805"/>
              <a:gd name="connsiteX3" fmla="*/ 206 w 5645312"/>
              <a:gd name="connsiteY3" fmla="*/ 4454590 h 4623805"/>
              <a:gd name="connsiteX4" fmla="*/ 18815 w 5645312"/>
              <a:gd name="connsiteY4" fmla="*/ 108085 h 4623805"/>
              <a:gd name="connsiteX0" fmla="*/ 18609 w 5645106"/>
              <a:gd name="connsiteY0" fmla="*/ 108085 h 4623805"/>
              <a:gd name="connsiteX1" fmla="*/ 5390752 w 5645106"/>
              <a:gd name="connsiteY1" fmla="*/ 301139 h 4623805"/>
              <a:gd name="connsiteX2" fmla="*/ 4752348 w 5645106"/>
              <a:gd name="connsiteY2" fmla="*/ 4385986 h 4623805"/>
              <a:gd name="connsiteX3" fmla="*/ 0 w 5645106"/>
              <a:gd name="connsiteY3" fmla="*/ 4454590 h 4623805"/>
              <a:gd name="connsiteX4" fmla="*/ 18609 w 5645106"/>
              <a:gd name="connsiteY4" fmla="*/ 108085 h 4623805"/>
              <a:gd name="connsiteX0" fmla="*/ 18609 w 5645106"/>
              <a:gd name="connsiteY0" fmla="*/ 116623 h 4617894"/>
              <a:gd name="connsiteX1" fmla="*/ 5390752 w 5645106"/>
              <a:gd name="connsiteY1" fmla="*/ 295228 h 4617894"/>
              <a:gd name="connsiteX2" fmla="*/ 4752348 w 5645106"/>
              <a:gd name="connsiteY2" fmla="*/ 4380075 h 4617894"/>
              <a:gd name="connsiteX3" fmla="*/ 0 w 5645106"/>
              <a:gd name="connsiteY3" fmla="*/ 4448679 h 4617894"/>
              <a:gd name="connsiteX4" fmla="*/ 18609 w 5645106"/>
              <a:gd name="connsiteY4" fmla="*/ 116623 h 461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5106" h="4617894">
                <a:moveTo>
                  <a:pt x="18609" y="116623"/>
                </a:moveTo>
                <a:cubicBezTo>
                  <a:pt x="5387" y="107852"/>
                  <a:pt x="3204505" y="-233894"/>
                  <a:pt x="5390752" y="295228"/>
                </a:cubicBezTo>
                <a:cubicBezTo>
                  <a:pt x="6147368" y="447438"/>
                  <a:pt x="4998726" y="4181107"/>
                  <a:pt x="4752348" y="4380075"/>
                </a:cubicBezTo>
                <a:cubicBezTo>
                  <a:pt x="3361416" y="4791857"/>
                  <a:pt x="580783" y="4569099"/>
                  <a:pt x="0" y="4448679"/>
                </a:cubicBezTo>
                <a:cubicBezTo>
                  <a:pt x="20399" y="4468501"/>
                  <a:pt x="21265" y="1491126"/>
                  <a:pt x="18609" y="116623"/>
                </a:cubicBezTo>
                <a:close/>
              </a:path>
            </a:pathLst>
          </a:custGeom>
          <a:solidFill>
            <a:srgbClr val="EE7C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015B38A-44A0-9DC0-58CA-CCF62ED9A3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72235" y="2539770"/>
            <a:ext cx="6439429" cy="16425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en-US" err="1"/>
              <a:t>Zwischentitel</a:t>
            </a:r>
            <a:endParaRPr lang="de-CH"/>
          </a:p>
        </p:txBody>
      </p:sp>
      <p:sp>
        <p:nvSpPr>
          <p:cNvPr id="6" name="Untertitel 1">
            <a:extLst>
              <a:ext uri="{FF2B5EF4-FFF2-40B4-BE49-F238E27FC236}">
                <a16:creationId xmlns:a16="http://schemas.microsoft.com/office/drawing/2014/main" id="{0549C032-1248-A73F-80F8-A33E5DA6F2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1" hasCustomPrompt="1"/>
          </p:nvPr>
        </p:nvSpPr>
        <p:spPr>
          <a:xfrm>
            <a:off x="272234" y="4184004"/>
            <a:ext cx="6439429" cy="107356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Untertitel</a:t>
            </a:r>
            <a:endParaRPr lang="de-CH"/>
          </a:p>
        </p:txBody>
      </p:sp>
      <p:pic>
        <p:nvPicPr>
          <p:cNvPr id="8" name="Nexplore_Logo_n">
            <a:extLst>
              <a:ext uri="{FF2B5EF4-FFF2-40B4-BE49-F238E27FC236}">
                <a16:creationId xmlns:a16="http://schemas.microsoft.com/office/drawing/2014/main" id="{9EDFCBC6-F312-1DE4-60C5-53E53F8A31A2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48" y="313852"/>
            <a:ext cx="491541" cy="4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3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4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2">
            <a:extLst>
              <a:ext uri="{FF2B5EF4-FFF2-40B4-BE49-F238E27FC236}">
                <a16:creationId xmlns:a16="http://schemas.microsoft.com/office/drawing/2014/main" id="{89D5159A-82FE-59B3-73A2-F74FC3B3F0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Rechteck 4">
            <a:extLst>
              <a:ext uri="{FF2B5EF4-FFF2-40B4-BE49-F238E27FC236}">
                <a16:creationId xmlns:a16="http://schemas.microsoft.com/office/drawing/2014/main" id="{E193C69D-F2E4-0389-FFED-C0D5694D18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8699" y="2337853"/>
            <a:ext cx="6439429" cy="3825462"/>
          </a:xfrm>
          <a:custGeom>
            <a:avLst/>
            <a:gdLst>
              <a:gd name="connsiteX0" fmla="*/ 0 w 5936974"/>
              <a:gd name="connsiteY0" fmla="*/ 0 h 4200924"/>
              <a:gd name="connsiteX1" fmla="*/ 5936974 w 5936974"/>
              <a:gd name="connsiteY1" fmla="*/ 0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4863548 w 5936974"/>
              <a:gd name="connsiteY1" fmla="*/ 4704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26693 h 4227617"/>
              <a:gd name="connsiteX1" fmla="*/ 5532783 w 5936974"/>
              <a:gd name="connsiteY1" fmla="*/ 39945 h 4227617"/>
              <a:gd name="connsiteX2" fmla="*/ 5936974 w 5936974"/>
              <a:gd name="connsiteY2" fmla="*/ 4227617 h 4227617"/>
              <a:gd name="connsiteX3" fmla="*/ 0 w 5936974"/>
              <a:gd name="connsiteY3" fmla="*/ 4227617 h 4227617"/>
              <a:gd name="connsiteX4" fmla="*/ 0 w 5936974"/>
              <a:gd name="connsiteY4" fmla="*/ 26693 h 4227617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562572"/>
              <a:gd name="connsiteY0" fmla="*/ 62799 h 4263723"/>
              <a:gd name="connsiteX1" fmla="*/ 5532783 w 5562572"/>
              <a:gd name="connsiteY1" fmla="*/ 76051 h 4263723"/>
              <a:gd name="connsiteX2" fmla="*/ 4725567 w 5562572"/>
              <a:gd name="connsiteY2" fmla="*/ 4160502 h 4263723"/>
              <a:gd name="connsiteX3" fmla="*/ 0 w 5562572"/>
              <a:gd name="connsiteY3" fmla="*/ 4263723 h 4263723"/>
              <a:gd name="connsiteX4" fmla="*/ 0 w 5562572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70174"/>
              <a:gd name="connsiteY0" fmla="*/ 62799 h 4263723"/>
              <a:gd name="connsiteX1" fmla="*/ 5532783 w 5570174"/>
              <a:gd name="connsiteY1" fmla="*/ 76051 h 4263723"/>
              <a:gd name="connsiteX2" fmla="*/ 4725567 w 5570174"/>
              <a:gd name="connsiteY2" fmla="*/ 4160502 h 4263723"/>
              <a:gd name="connsiteX3" fmla="*/ 0 w 5570174"/>
              <a:gd name="connsiteY3" fmla="*/ 4263723 h 4263723"/>
              <a:gd name="connsiteX4" fmla="*/ 0 w 5570174"/>
              <a:gd name="connsiteY4" fmla="*/ 62799 h 4263723"/>
              <a:gd name="connsiteX0" fmla="*/ 0 w 5557019"/>
              <a:gd name="connsiteY0" fmla="*/ 62799 h 4283554"/>
              <a:gd name="connsiteX1" fmla="*/ 5532783 w 5557019"/>
              <a:gd name="connsiteY1" fmla="*/ 76051 h 4283554"/>
              <a:gd name="connsiteX2" fmla="*/ 4151743 w 5557019"/>
              <a:gd name="connsiteY2" fmla="*/ 4194909 h 4283554"/>
              <a:gd name="connsiteX3" fmla="*/ 0 w 5557019"/>
              <a:gd name="connsiteY3" fmla="*/ 4263723 h 4283554"/>
              <a:gd name="connsiteX4" fmla="*/ 0 w 5557019"/>
              <a:gd name="connsiteY4" fmla="*/ 62799 h 4283554"/>
              <a:gd name="connsiteX0" fmla="*/ 0 w 5557019"/>
              <a:gd name="connsiteY0" fmla="*/ 62799 h 4263723"/>
              <a:gd name="connsiteX1" fmla="*/ 5532783 w 5557019"/>
              <a:gd name="connsiteY1" fmla="*/ 76051 h 4263723"/>
              <a:gd name="connsiteX2" fmla="*/ 4151743 w 5557019"/>
              <a:gd name="connsiteY2" fmla="*/ 4194909 h 4263723"/>
              <a:gd name="connsiteX3" fmla="*/ 0 w 5557019"/>
              <a:gd name="connsiteY3" fmla="*/ 4263723 h 4263723"/>
              <a:gd name="connsiteX4" fmla="*/ 0 w 5557019"/>
              <a:gd name="connsiteY4" fmla="*/ 62799 h 4263723"/>
              <a:gd name="connsiteX0" fmla="*/ 0 w 5557856"/>
              <a:gd name="connsiteY0" fmla="*/ 62799 h 4263723"/>
              <a:gd name="connsiteX1" fmla="*/ 5532783 w 5557856"/>
              <a:gd name="connsiteY1" fmla="*/ 76051 h 4263723"/>
              <a:gd name="connsiteX2" fmla="*/ 4151743 w 5557856"/>
              <a:gd name="connsiteY2" fmla="*/ 4194909 h 4263723"/>
              <a:gd name="connsiteX3" fmla="*/ 0 w 5557856"/>
              <a:gd name="connsiteY3" fmla="*/ 4263723 h 4263723"/>
              <a:gd name="connsiteX4" fmla="*/ 0 w 5557856"/>
              <a:gd name="connsiteY4" fmla="*/ 62799 h 4263723"/>
              <a:gd name="connsiteX0" fmla="*/ 0 w 5570662"/>
              <a:gd name="connsiteY0" fmla="*/ 62799 h 4263723"/>
              <a:gd name="connsiteX1" fmla="*/ 5532783 w 5570662"/>
              <a:gd name="connsiteY1" fmla="*/ 76051 h 4263723"/>
              <a:gd name="connsiteX2" fmla="*/ 4685718 w 5570662"/>
              <a:gd name="connsiteY2" fmla="*/ 4151900 h 4263723"/>
              <a:gd name="connsiteX3" fmla="*/ 0 w 5570662"/>
              <a:gd name="connsiteY3" fmla="*/ 4263723 h 4263723"/>
              <a:gd name="connsiteX4" fmla="*/ 0 w 5570662"/>
              <a:gd name="connsiteY4" fmla="*/ 62799 h 4263723"/>
              <a:gd name="connsiteX0" fmla="*/ 0 w 5558514"/>
              <a:gd name="connsiteY0" fmla="*/ 62799 h 4263723"/>
              <a:gd name="connsiteX1" fmla="*/ 5532783 w 5558514"/>
              <a:gd name="connsiteY1" fmla="*/ 76051 h 4263723"/>
              <a:gd name="connsiteX2" fmla="*/ 4685718 w 5558514"/>
              <a:gd name="connsiteY2" fmla="*/ 4151900 h 4263723"/>
              <a:gd name="connsiteX3" fmla="*/ 0 w 5558514"/>
              <a:gd name="connsiteY3" fmla="*/ 4263723 h 4263723"/>
              <a:gd name="connsiteX4" fmla="*/ 0 w 5558514"/>
              <a:gd name="connsiteY4" fmla="*/ 62799 h 4263723"/>
              <a:gd name="connsiteX0" fmla="*/ 0 w 5558514"/>
              <a:gd name="connsiteY0" fmla="*/ 58982 h 4259906"/>
              <a:gd name="connsiteX1" fmla="*/ 5532783 w 5558514"/>
              <a:gd name="connsiteY1" fmla="*/ 72234 h 4259906"/>
              <a:gd name="connsiteX2" fmla="*/ 4685718 w 5558514"/>
              <a:gd name="connsiteY2" fmla="*/ 4148083 h 4259906"/>
              <a:gd name="connsiteX3" fmla="*/ 0 w 5558514"/>
              <a:gd name="connsiteY3" fmla="*/ 4259906 h 4259906"/>
              <a:gd name="connsiteX4" fmla="*/ 0 w 5558514"/>
              <a:gd name="connsiteY4" fmla="*/ 58982 h 4259906"/>
              <a:gd name="connsiteX0" fmla="*/ 0 w 5558514"/>
              <a:gd name="connsiteY0" fmla="*/ 58982 h 4191547"/>
              <a:gd name="connsiteX1" fmla="*/ 5532783 w 5558514"/>
              <a:gd name="connsiteY1" fmla="*/ 72234 h 4191547"/>
              <a:gd name="connsiteX2" fmla="*/ 4685718 w 5558514"/>
              <a:gd name="connsiteY2" fmla="*/ 4148083 h 4191547"/>
              <a:gd name="connsiteX3" fmla="*/ 7969 w 5558514"/>
              <a:gd name="connsiteY3" fmla="*/ 4182490 h 4191547"/>
              <a:gd name="connsiteX4" fmla="*/ 0 w 5558514"/>
              <a:gd name="connsiteY4" fmla="*/ 58982 h 4191547"/>
              <a:gd name="connsiteX0" fmla="*/ 0 w 5558514"/>
              <a:gd name="connsiteY0" fmla="*/ 58982 h 4213726"/>
              <a:gd name="connsiteX1" fmla="*/ 5532783 w 5558514"/>
              <a:gd name="connsiteY1" fmla="*/ 72234 h 4213726"/>
              <a:gd name="connsiteX2" fmla="*/ 4685718 w 5558514"/>
              <a:gd name="connsiteY2" fmla="*/ 4148083 h 4213726"/>
              <a:gd name="connsiteX3" fmla="*/ 7969 w 5558514"/>
              <a:gd name="connsiteY3" fmla="*/ 4182490 h 4213726"/>
              <a:gd name="connsiteX4" fmla="*/ 0 w 5558514"/>
              <a:gd name="connsiteY4" fmla="*/ 58982 h 4213726"/>
              <a:gd name="connsiteX0" fmla="*/ 0 w 5558514"/>
              <a:gd name="connsiteY0" fmla="*/ 56985 h 4211729"/>
              <a:gd name="connsiteX1" fmla="*/ 5532783 w 5558514"/>
              <a:gd name="connsiteY1" fmla="*/ 70237 h 4211729"/>
              <a:gd name="connsiteX2" fmla="*/ 4685718 w 5558514"/>
              <a:gd name="connsiteY2" fmla="*/ 4146086 h 4211729"/>
              <a:gd name="connsiteX3" fmla="*/ 7969 w 5558514"/>
              <a:gd name="connsiteY3" fmla="*/ 4180493 h 4211729"/>
              <a:gd name="connsiteX4" fmla="*/ 0 w 5558514"/>
              <a:gd name="connsiteY4" fmla="*/ 56985 h 4211729"/>
              <a:gd name="connsiteX0" fmla="*/ 0 w 5559761"/>
              <a:gd name="connsiteY0" fmla="*/ 56985 h 4211729"/>
              <a:gd name="connsiteX1" fmla="*/ 5532783 w 5559761"/>
              <a:gd name="connsiteY1" fmla="*/ 70237 h 4211729"/>
              <a:gd name="connsiteX2" fmla="*/ 4685718 w 5559761"/>
              <a:gd name="connsiteY2" fmla="*/ 4146086 h 4211729"/>
              <a:gd name="connsiteX3" fmla="*/ 7969 w 5559761"/>
              <a:gd name="connsiteY3" fmla="*/ 4180493 h 4211729"/>
              <a:gd name="connsiteX4" fmla="*/ 0 w 5559761"/>
              <a:gd name="connsiteY4" fmla="*/ 56985 h 4211729"/>
              <a:gd name="connsiteX0" fmla="*/ 0 w 5571934"/>
              <a:gd name="connsiteY0" fmla="*/ 56985 h 4211729"/>
              <a:gd name="connsiteX1" fmla="*/ 5532783 w 5571934"/>
              <a:gd name="connsiteY1" fmla="*/ 70237 h 4211729"/>
              <a:gd name="connsiteX2" fmla="*/ 4685718 w 5571934"/>
              <a:gd name="connsiteY2" fmla="*/ 4146086 h 4211729"/>
              <a:gd name="connsiteX3" fmla="*/ 7969 w 5571934"/>
              <a:gd name="connsiteY3" fmla="*/ 4180493 h 4211729"/>
              <a:gd name="connsiteX4" fmla="*/ 0 w 5571934"/>
              <a:gd name="connsiteY4" fmla="*/ 56985 h 4211729"/>
              <a:gd name="connsiteX0" fmla="*/ 0 w 5373468"/>
              <a:gd name="connsiteY0" fmla="*/ 63666 h 4218410"/>
              <a:gd name="connsiteX1" fmla="*/ 5324122 w 5373468"/>
              <a:gd name="connsiteY1" fmla="*/ 67920 h 4218410"/>
              <a:gd name="connsiteX2" fmla="*/ 4685718 w 5373468"/>
              <a:gd name="connsiteY2" fmla="*/ 4152767 h 4218410"/>
              <a:gd name="connsiteX3" fmla="*/ 7969 w 5373468"/>
              <a:gd name="connsiteY3" fmla="*/ 4187174 h 4218410"/>
              <a:gd name="connsiteX4" fmla="*/ 0 w 5373468"/>
              <a:gd name="connsiteY4" fmla="*/ 63666 h 4218410"/>
              <a:gd name="connsiteX0" fmla="*/ 0 w 5373468"/>
              <a:gd name="connsiteY0" fmla="*/ 301051 h 4455795"/>
              <a:gd name="connsiteX1" fmla="*/ 5324122 w 5373468"/>
              <a:gd name="connsiteY1" fmla="*/ 305305 h 4455795"/>
              <a:gd name="connsiteX2" fmla="*/ 4685718 w 5373468"/>
              <a:gd name="connsiteY2" fmla="*/ 4390152 h 4455795"/>
              <a:gd name="connsiteX3" fmla="*/ 7969 w 5373468"/>
              <a:gd name="connsiteY3" fmla="*/ 4424559 h 4455795"/>
              <a:gd name="connsiteX4" fmla="*/ 0 w 5373468"/>
              <a:gd name="connsiteY4" fmla="*/ 301051 h 4455795"/>
              <a:gd name="connsiteX0" fmla="*/ 0 w 5373468"/>
              <a:gd name="connsiteY0" fmla="*/ 345733 h 4500477"/>
              <a:gd name="connsiteX1" fmla="*/ 5324122 w 5373468"/>
              <a:gd name="connsiteY1" fmla="*/ 349987 h 4500477"/>
              <a:gd name="connsiteX2" fmla="*/ 4685718 w 5373468"/>
              <a:gd name="connsiteY2" fmla="*/ 4434834 h 4500477"/>
              <a:gd name="connsiteX3" fmla="*/ 7969 w 5373468"/>
              <a:gd name="connsiteY3" fmla="*/ 4469241 h 4500477"/>
              <a:gd name="connsiteX4" fmla="*/ 0 w 5373468"/>
              <a:gd name="connsiteY4" fmla="*/ 345733 h 4500477"/>
              <a:gd name="connsiteX0" fmla="*/ 0 w 5559631"/>
              <a:gd name="connsiteY0" fmla="*/ 345733 h 4500477"/>
              <a:gd name="connsiteX1" fmla="*/ 5324122 w 5559631"/>
              <a:gd name="connsiteY1" fmla="*/ 349987 h 4500477"/>
              <a:gd name="connsiteX2" fmla="*/ 4685718 w 5559631"/>
              <a:gd name="connsiteY2" fmla="*/ 4434834 h 4500477"/>
              <a:gd name="connsiteX3" fmla="*/ 7969 w 5559631"/>
              <a:gd name="connsiteY3" fmla="*/ 4469241 h 4500477"/>
              <a:gd name="connsiteX4" fmla="*/ 0 w 5559631"/>
              <a:gd name="connsiteY4" fmla="*/ 345733 h 4500477"/>
              <a:gd name="connsiteX0" fmla="*/ 0 w 5578476"/>
              <a:gd name="connsiteY0" fmla="*/ 345733 h 4500477"/>
              <a:gd name="connsiteX1" fmla="*/ 5324122 w 5578476"/>
              <a:gd name="connsiteY1" fmla="*/ 349987 h 4500477"/>
              <a:gd name="connsiteX2" fmla="*/ 4685718 w 5578476"/>
              <a:gd name="connsiteY2" fmla="*/ 4434834 h 4500477"/>
              <a:gd name="connsiteX3" fmla="*/ 7969 w 5578476"/>
              <a:gd name="connsiteY3" fmla="*/ 4469241 h 4500477"/>
              <a:gd name="connsiteX4" fmla="*/ 0 w 5578476"/>
              <a:gd name="connsiteY4" fmla="*/ 345733 h 4500477"/>
              <a:gd name="connsiteX0" fmla="*/ 0 w 5578476"/>
              <a:gd name="connsiteY0" fmla="*/ 345733 h 4635798"/>
              <a:gd name="connsiteX1" fmla="*/ 5324122 w 5578476"/>
              <a:gd name="connsiteY1" fmla="*/ 349987 h 4635798"/>
              <a:gd name="connsiteX2" fmla="*/ 4685718 w 5578476"/>
              <a:gd name="connsiteY2" fmla="*/ 4434834 h 4635798"/>
              <a:gd name="connsiteX3" fmla="*/ 7969 w 5578476"/>
              <a:gd name="connsiteY3" fmla="*/ 4469241 h 4635798"/>
              <a:gd name="connsiteX4" fmla="*/ 0 w 5578476"/>
              <a:gd name="connsiteY4" fmla="*/ 345733 h 4635798"/>
              <a:gd name="connsiteX0" fmla="*/ 0 w 5578476"/>
              <a:gd name="connsiteY0" fmla="*/ 345733 h 4684922"/>
              <a:gd name="connsiteX1" fmla="*/ 5324122 w 5578476"/>
              <a:gd name="connsiteY1" fmla="*/ 349987 h 4684922"/>
              <a:gd name="connsiteX2" fmla="*/ 4685718 w 5578476"/>
              <a:gd name="connsiteY2" fmla="*/ 4434834 h 4684922"/>
              <a:gd name="connsiteX3" fmla="*/ 7969 w 5578476"/>
              <a:gd name="connsiteY3" fmla="*/ 4469241 h 4684922"/>
              <a:gd name="connsiteX4" fmla="*/ 0 w 5578476"/>
              <a:gd name="connsiteY4" fmla="*/ 345733 h 4684922"/>
              <a:gd name="connsiteX0" fmla="*/ 0 w 5634501"/>
              <a:gd name="connsiteY0" fmla="*/ 218589 h 4764559"/>
              <a:gd name="connsiteX1" fmla="*/ 5380147 w 5634501"/>
              <a:gd name="connsiteY1" fmla="*/ 429624 h 4764559"/>
              <a:gd name="connsiteX2" fmla="*/ 4741743 w 5634501"/>
              <a:gd name="connsiteY2" fmla="*/ 4514471 h 4764559"/>
              <a:gd name="connsiteX3" fmla="*/ 63994 w 5634501"/>
              <a:gd name="connsiteY3" fmla="*/ 4548878 h 4764559"/>
              <a:gd name="connsiteX4" fmla="*/ 0 w 5634501"/>
              <a:gd name="connsiteY4" fmla="*/ 218589 h 4764559"/>
              <a:gd name="connsiteX0" fmla="*/ 0 w 5634501"/>
              <a:gd name="connsiteY0" fmla="*/ 135949 h 4681919"/>
              <a:gd name="connsiteX1" fmla="*/ 5380147 w 5634501"/>
              <a:gd name="connsiteY1" fmla="*/ 346984 h 4681919"/>
              <a:gd name="connsiteX2" fmla="*/ 4741743 w 5634501"/>
              <a:gd name="connsiteY2" fmla="*/ 4431831 h 4681919"/>
              <a:gd name="connsiteX3" fmla="*/ 63994 w 5634501"/>
              <a:gd name="connsiteY3" fmla="*/ 4466238 h 4681919"/>
              <a:gd name="connsiteX4" fmla="*/ 0 w 5634501"/>
              <a:gd name="connsiteY4" fmla="*/ 135949 h 4681919"/>
              <a:gd name="connsiteX0" fmla="*/ 0 w 5626497"/>
              <a:gd name="connsiteY0" fmla="*/ 147974 h 4675963"/>
              <a:gd name="connsiteX1" fmla="*/ 5372143 w 5626497"/>
              <a:gd name="connsiteY1" fmla="*/ 341028 h 4675963"/>
              <a:gd name="connsiteX2" fmla="*/ 4733739 w 5626497"/>
              <a:gd name="connsiteY2" fmla="*/ 4425875 h 4675963"/>
              <a:gd name="connsiteX3" fmla="*/ 55990 w 5626497"/>
              <a:gd name="connsiteY3" fmla="*/ 4460282 h 4675963"/>
              <a:gd name="connsiteX4" fmla="*/ 0 w 5626497"/>
              <a:gd name="connsiteY4" fmla="*/ 147974 h 4675963"/>
              <a:gd name="connsiteX0" fmla="*/ 77 w 5626574"/>
              <a:gd name="connsiteY0" fmla="*/ 176149 h 4704138"/>
              <a:gd name="connsiteX1" fmla="*/ 5372220 w 5626574"/>
              <a:gd name="connsiteY1" fmla="*/ 369203 h 4704138"/>
              <a:gd name="connsiteX2" fmla="*/ 4733816 w 5626574"/>
              <a:gd name="connsiteY2" fmla="*/ 4454050 h 4704138"/>
              <a:gd name="connsiteX3" fmla="*/ 56067 w 5626574"/>
              <a:gd name="connsiteY3" fmla="*/ 4488457 h 4704138"/>
              <a:gd name="connsiteX4" fmla="*/ 77 w 5626574"/>
              <a:gd name="connsiteY4" fmla="*/ 176149 h 4704138"/>
              <a:gd name="connsiteX0" fmla="*/ 41 w 5626538"/>
              <a:gd name="connsiteY0" fmla="*/ 108085 h 4636074"/>
              <a:gd name="connsiteX1" fmla="*/ 5372184 w 5626538"/>
              <a:gd name="connsiteY1" fmla="*/ 301139 h 4636074"/>
              <a:gd name="connsiteX2" fmla="*/ 4733780 w 5626538"/>
              <a:gd name="connsiteY2" fmla="*/ 4385986 h 4636074"/>
              <a:gd name="connsiteX3" fmla="*/ 56031 w 5626538"/>
              <a:gd name="connsiteY3" fmla="*/ 4420393 h 4636074"/>
              <a:gd name="connsiteX4" fmla="*/ 41 w 5626538"/>
              <a:gd name="connsiteY4" fmla="*/ 108085 h 4636074"/>
              <a:gd name="connsiteX0" fmla="*/ 41 w 5626538"/>
              <a:gd name="connsiteY0" fmla="*/ 108085 h 4647747"/>
              <a:gd name="connsiteX1" fmla="*/ 5372184 w 5626538"/>
              <a:gd name="connsiteY1" fmla="*/ 301139 h 4647747"/>
              <a:gd name="connsiteX2" fmla="*/ 4733780 w 5626538"/>
              <a:gd name="connsiteY2" fmla="*/ 4385986 h 4647747"/>
              <a:gd name="connsiteX3" fmla="*/ 16013 w 5626538"/>
              <a:gd name="connsiteY3" fmla="*/ 4447365 h 4647747"/>
              <a:gd name="connsiteX4" fmla="*/ 41 w 5626538"/>
              <a:gd name="connsiteY4" fmla="*/ 108085 h 4647747"/>
              <a:gd name="connsiteX0" fmla="*/ 41 w 5626538"/>
              <a:gd name="connsiteY0" fmla="*/ 108085 h 4620937"/>
              <a:gd name="connsiteX1" fmla="*/ 5372184 w 5626538"/>
              <a:gd name="connsiteY1" fmla="*/ 301139 h 4620937"/>
              <a:gd name="connsiteX2" fmla="*/ 4733780 w 5626538"/>
              <a:gd name="connsiteY2" fmla="*/ 4385986 h 4620937"/>
              <a:gd name="connsiteX3" fmla="*/ 16013 w 5626538"/>
              <a:gd name="connsiteY3" fmla="*/ 4447365 h 4620937"/>
              <a:gd name="connsiteX4" fmla="*/ 41 w 5626538"/>
              <a:gd name="connsiteY4" fmla="*/ 108085 h 4620937"/>
              <a:gd name="connsiteX0" fmla="*/ 18815 w 5645312"/>
              <a:gd name="connsiteY0" fmla="*/ 108085 h 4623805"/>
              <a:gd name="connsiteX1" fmla="*/ 5390958 w 5645312"/>
              <a:gd name="connsiteY1" fmla="*/ 301139 h 4623805"/>
              <a:gd name="connsiteX2" fmla="*/ 4752554 w 5645312"/>
              <a:gd name="connsiteY2" fmla="*/ 4385986 h 4623805"/>
              <a:gd name="connsiteX3" fmla="*/ 206 w 5645312"/>
              <a:gd name="connsiteY3" fmla="*/ 4454590 h 4623805"/>
              <a:gd name="connsiteX4" fmla="*/ 18815 w 5645312"/>
              <a:gd name="connsiteY4" fmla="*/ 108085 h 4623805"/>
              <a:gd name="connsiteX0" fmla="*/ 18609 w 5645106"/>
              <a:gd name="connsiteY0" fmla="*/ 108085 h 4623805"/>
              <a:gd name="connsiteX1" fmla="*/ 5390752 w 5645106"/>
              <a:gd name="connsiteY1" fmla="*/ 301139 h 4623805"/>
              <a:gd name="connsiteX2" fmla="*/ 4752348 w 5645106"/>
              <a:gd name="connsiteY2" fmla="*/ 4385986 h 4623805"/>
              <a:gd name="connsiteX3" fmla="*/ 0 w 5645106"/>
              <a:gd name="connsiteY3" fmla="*/ 4454590 h 4623805"/>
              <a:gd name="connsiteX4" fmla="*/ 18609 w 5645106"/>
              <a:gd name="connsiteY4" fmla="*/ 108085 h 4623805"/>
              <a:gd name="connsiteX0" fmla="*/ 18609 w 5645106"/>
              <a:gd name="connsiteY0" fmla="*/ 116623 h 4617894"/>
              <a:gd name="connsiteX1" fmla="*/ 5390752 w 5645106"/>
              <a:gd name="connsiteY1" fmla="*/ 295228 h 4617894"/>
              <a:gd name="connsiteX2" fmla="*/ 4752348 w 5645106"/>
              <a:gd name="connsiteY2" fmla="*/ 4380075 h 4617894"/>
              <a:gd name="connsiteX3" fmla="*/ 0 w 5645106"/>
              <a:gd name="connsiteY3" fmla="*/ 4448679 h 4617894"/>
              <a:gd name="connsiteX4" fmla="*/ 18609 w 5645106"/>
              <a:gd name="connsiteY4" fmla="*/ 116623 h 461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5106" h="4617894">
                <a:moveTo>
                  <a:pt x="18609" y="116623"/>
                </a:moveTo>
                <a:cubicBezTo>
                  <a:pt x="5387" y="107852"/>
                  <a:pt x="3204505" y="-233894"/>
                  <a:pt x="5390752" y="295228"/>
                </a:cubicBezTo>
                <a:cubicBezTo>
                  <a:pt x="6147368" y="447438"/>
                  <a:pt x="4998726" y="4181107"/>
                  <a:pt x="4752348" y="4380075"/>
                </a:cubicBezTo>
                <a:cubicBezTo>
                  <a:pt x="3361416" y="4791857"/>
                  <a:pt x="580783" y="4569099"/>
                  <a:pt x="0" y="4448679"/>
                </a:cubicBezTo>
                <a:cubicBezTo>
                  <a:pt x="20399" y="4468501"/>
                  <a:pt x="21265" y="1491126"/>
                  <a:pt x="18609" y="116623"/>
                </a:cubicBezTo>
                <a:close/>
              </a:path>
            </a:pathLst>
          </a:custGeom>
          <a:solidFill>
            <a:srgbClr val="EE7C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015B38A-44A0-9DC0-58CA-CCF62ED9A3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72235" y="2539770"/>
            <a:ext cx="6439429" cy="16425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en-US" err="1"/>
              <a:t>Zwischentitel</a:t>
            </a:r>
            <a:endParaRPr lang="de-CH"/>
          </a:p>
        </p:txBody>
      </p:sp>
      <p:sp>
        <p:nvSpPr>
          <p:cNvPr id="6" name="Untertitel 1">
            <a:extLst>
              <a:ext uri="{FF2B5EF4-FFF2-40B4-BE49-F238E27FC236}">
                <a16:creationId xmlns:a16="http://schemas.microsoft.com/office/drawing/2014/main" id="{0549C032-1248-A73F-80F8-A33E5DA6F2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1" hasCustomPrompt="1"/>
          </p:nvPr>
        </p:nvSpPr>
        <p:spPr>
          <a:xfrm>
            <a:off x="272234" y="4184004"/>
            <a:ext cx="6439429" cy="107356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Untertitel</a:t>
            </a:r>
            <a:endParaRPr lang="de-CH"/>
          </a:p>
        </p:txBody>
      </p:sp>
      <p:pic>
        <p:nvPicPr>
          <p:cNvPr id="4" name="Nexplore_Logo_n">
            <a:extLst>
              <a:ext uri="{FF2B5EF4-FFF2-40B4-BE49-F238E27FC236}">
                <a16:creationId xmlns:a16="http://schemas.microsoft.com/office/drawing/2014/main" id="{1C42919E-F892-2CDC-8E59-33EE627172E8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48" y="313852"/>
            <a:ext cx="491541" cy="4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1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2">
            <a:extLst>
              <a:ext uri="{FF2B5EF4-FFF2-40B4-BE49-F238E27FC236}">
                <a16:creationId xmlns:a16="http://schemas.microsoft.com/office/drawing/2014/main" id="{89D5159A-82FE-59B3-73A2-F74FC3B3F0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1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Rechteck 4">
            <a:extLst>
              <a:ext uri="{FF2B5EF4-FFF2-40B4-BE49-F238E27FC236}">
                <a16:creationId xmlns:a16="http://schemas.microsoft.com/office/drawing/2014/main" id="{E193C69D-F2E4-0389-FFED-C0D5694D18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8699" y="2337853"/>
            <a:ext cx="6439429" cy="3825462"/>
          </a:xfrm>
          <a:custGeom>
            <a:avLst/>
            <a:gdLst>
              <a:gd name="connsiteX0" fmla="*/ 0 w 5936974"/>
              <a:gd name="connsiteY0" fmla="*/ 0 h 4200924"/>
              <a:gd name="connsiteX1" fmla="*/ 5936974 w 5936974"/>
              <a:gd name="connsiteY1" fmla="*/ 0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4863548 w 5936974"/>
              <a:gd name="connsiteY1" fmla="*/ 4704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0 h 4200924"/>
              <a:gd name="connsiteX1" fmla="*/ 5532783 w 5936974"/>
              <a:gd name="connsiteY1" fmla="*/ 13252 h 4200924"/>
              <a:gd name="connsiteX2" fmla="*/ 5936974 w 5936974"/>
              <a:gd name="connsiteY2" fmla="*/ 4200924 h 4200924"/>
              <a:gd name="connsiteX3" fmla="*/ 0 w 5936974"/>
              <a:gd name="connsiteY3" fmla="*/ 4200924 h 4200924"/>
              <a:gd name="connsiteX4" fmla="*/ 0 w 5936974"/>
              <a:gd name="connsiteY4" fmla="*/ 0 h 4200924"/>
              <a:gd name="connsiteX0" fmla="*/ 0 w 5936974"/>
              <a:gd name="connsiteY0" fmla="*/ 26693 h 4227617"/>
              <a:gd name="connsiteX1" fmla="*/ 5532783 w 5936974"/>
              <a:gd name="connsiteY1" fmla="*/ 39945 h 4227617"/>
              <a:gd name="connsiteX2" fmla="*/ 5936974 w 5936974"/>
              <a:gd name="connsiteY2" fmla="*/ 4227617 h 4227617"/>
              <a:gd name="connsiteX3" fmla="*/ 0 w 5936974"/>
              <a:gd name="connsiteY3" fmla="*/ 4227617 h 4227617"/>
              <a:gd name="connsiteX4" fmla="*/ 0 w 5936974"/>
              <a:gd name="connsiteY4" fmla="*/ 26693 h 4227617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936974"/>
              <a:gd name="connsiteY0" fmla="*/ 62799 h 4263723"/>
              <a:gd name="connsiteX1" fmla="*/ 5532783 w 5936974"/>
              <a:gd name="connsiteY1" fmla="*/ 76051 h 4263723"/>
              <a:gd name="connsiteX2" fmla="*/ 5936974 w 5936974"/>
              <a:gd name="connsiteY2" fmla="*/ 4263723 h 4263723"/>
              <a:gd name="connsiteX3" fmla="*/ 0 w 5936974"/>
              <a:gd name="connsiteY3" fmla="*/ 4263723 h 4263723"/>
              <a:gd name="connsiteX4" fmla="*/ 0 w 5936974"/>
              <a:gd name="connsiteY4" fmla="*/ 62799 h 4263723"/>
              <a:gd name="connsiteX0" fmla="*/ 0 w 5562572"/>
              <a:gd name="connsiteY0" fmla="*/ 62799 h 4263723"/>
              <a:gd name="connsiteX1" fmla="*/ 5532783 w 5562572"/>
              <a:gd name="connsiteY1" fmla="*/ 76051 h 4263723"/>
              <a:gd name="connsiteX2" fmla="*/ 4725567 w 5562572"/>
              <a:gd name="connsiteY2" fmla="*/ 4160502 h 4263723"/>
              <a:gd name="connsiteX3" fmla="*/ 0 w 5562572"/>
              <a:gd name="connsiteY3" fmla="*/ 4263723 h 4263723"/>
              <a:gd name="connsiteX4" fmla="*/ 0 w 5562572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67888"/>
              <a:gd name="connsiteY0" fmla="*/ 62799 h 4263723"/>
              <a:gd name="connsiteX1" fmla="*/ 5532783 w 5567888"/>
              <a:gd name="connsiteY1" fmla="*/ 76051 h 4263723"/>
              <a:gd name="connsiteX2" fmla="*/ 4725567 w 5567888"/>
              <a:gd name="connsiteY2" fmla="*/ 4160502 h 4263723"/>
              <a:gd name="connsiteX3" fmla="*/ 0 w 5567888"/>
              <a:gd name="connsiteY3" fmla="*/ 4263723 h 4263723"/>
              <a:gd name="connsiteX4" fmla="*/ 0 w 5567888"/>
              <a:gd name="connsiteY4" fmla="*/ 62799 h 4263723"/>
              <a:gd name="connsiteX0" fmla="*/ 0 w 5570174"/>
              <a:gd name="connsiteY0" fmla="*/ 62799 h 4263723"/>
              <a:gd name="connsiteX1" fmla="*/ 5532783 w 5570174"/>
              <a:gd name="connsiteY1" fmla="*/ 76051 h 4263723"/>
              <a:gd name="connsiteX2" fmla="*/ 4725567 w 5570174"/>
              <a:gd name="connsiteY2" fmla="*/ 4160502 h 4263723"/>
              <a:gd name="connsiteX3" fmla="*/ 0 w 5570174"/>
              <a:gd name="connsiteY3" fmla="*/ 4263723 h 4263723"/>
              <a:gd name="connsiteX4" fmla="*/ 0 w 5570174"/>
              <a:gd name="connsiteY4" fmla="*/ 62799 h 4263723"/>
              <a:gd name="connsiteX0" fmla="*/ 0 w 5557019"/>
              <a:gd name="connsiteY0" fmla="*/ 62799 h 4283554"/>
              <a:gd name="connsiteX1" fmla="*/ 5532783 w 5557019"/>
              <a:gd name="connsiteY1" fmla="*/ 76051 h 4283554"/>
              <a:gd name="connsiteX2" fmla="*/ 4151743 w 5557019"/>
              <a:gd name="connsiteY2" fmla="*/ 4194909 h 4283554"/>
              <a:gd name="connsiteX3" fmla="*/ 0 w 5557019"/>
              <a:gd name="connsiteY3" fmla="*/ 4263723 h 4283554"/>
              <a:gd name="connsiteX4" fmla="*/ 0 w 5557019"/>
              <a:gd name="connsiteY4" fmla="*/ 62799 h 4283554"/>
              <a:gd name="connsiteX0" fmla="*/ 0 w 5557019"/>
              <a:gd name="connsiteY0" fmla="*/ 62799 h 4263723"/>
              <a:gd name="connsiteX1" fmla="*/ 5532783 w 5557019"/>
              <a:gd name="connsiteY1" fmla="*/ 76051 h 4263723"/>
              <a:gd name="connsiteX2" fmla="*/ 4151743 w 5557019"/>
              <a:gd name="connsiteY2" fmla="*/ 4194909 h 4263723"/>
              <a:gd name="connsiteX3" fmla="*/ 0 w 5557019"/>
              <a:gd name="connsiteY3" fmla="*/ 4263723 h 4263723"/>
              <a:gd name="connsiteX4" fmla="*/ 0 w 5557019"/>
              <a:gd name="connsiteY4" fmla="*/ 62799 h 4263723"/>
              <a:gd name="connsiteX0" fmla="*/ 0 w 5557856"/>
              <a:gd name="connsiteY0" fmla="*/ 62799 h 4263723"/>
              <a:gd name="connsiteX1" fmla="*/ 5532783 w 5557856"/>
              <a:gd name="connsiteY1" fmla="*/ 76051 h 4263723"/>
              <a:gd name="connsiteX2" fmla="*/ 4151743 w 5557856"/>
              <a:gd name="connsiteY2" fmla="*/ 4194909 h 4263723"/>
              <a:gd name="connsiteX3" fmla="*/ 0 w 5557856"/>
              <a:gd name="connsiteY3" fmla="*/ 4263723 h 4263723"/>
              <a:gd name="connsiteX4" fmla="*/ 0 w 5557856"/>
              <a:gd name="connsiteY4" fmla="*/ 62799 h 4263723"/>
              <a:gd name="connsiteX0" fmla="*/ 0 w 5570662"/>
              <a:gd name="connsiteY0" fmla="*/ 62799 h 4263723"/>
              <a:gd name="connsiteX1" fmla="*/ 5532783 w 5570662"/>
              <a:gd name="connsiteY1" fmla="*/ 76051 h 4263723"/>
              <a:gd name="connsiteX2" fmla="*/ 4685718 w 5570662"/>
              <a:gd name="connsiteY2" fmla="*/ 4151900 h 4263723"/>
              <a:gd name="connsiteX3" fmla="*/ 0 w 5570662"/>
              <a:gd name="connsiteY3" fmla="*/ 4263723 h 4263723"/>
              <a:gd name="connsiteX4" fmla="*/ 0 w 5570662"/>
              <a:gd name="connsiteY4" fmla="*/ 62799 h 4263723"/>
              <a:gd name="connsiteX0" fmla="*/ 0 w 5558514"/>
              <a:gd name="connsiteY0" fmla="*/ 62799 h 4263723"/>
              <a:gd name="connsiteX1" fmla="*/ 5532783 w 5558514"/>
              <a:gd name="connsiteY1" fmla="*/ 76051 h 4263723"/>
              <a:gd name="connsiteX2" fmla="*/ 4685718 w 5558514"/>
              <a:gd name="connsiteY2" fmla="*/ 4151900 h 4263723"/>
              <a:gd name="connsiteX3" fmla="*/ 0 w 5558514"/>
              <a:gd name="connsiteY3" fmla="*/ 4263723 h 4263723"/>
              <a:gd name="connsiteX4" fmla="*/ 0 w 5558514"/>
              <a:gd name="connsiteY4" fmla="*/ 62799 h 4263723"/>
              <a:gd name="connsiteX0" fmla="*/ 0 w 5558514"/>
              <a:gd name="connsiteY0" fmla="*/ 58982 h 4259906"/>
              <a:gd name="connsiteX1" fmla="*/ 5532783 w 5558514"/>
              <a:gd name="connsiteY1" fmla="*/ 72234 h 4259906"/>
              <a:gd name="connsiteX2" fmla="*/ 4685718 w 5558514"/>
              <a:gd name="connsiteY2" fmla="*/ 4148083 h 4259906"/>
              <a:gd name="connsiteX3" fmla="*/ 0 w 5558514"/>
              <a:gd name="connsiteY3" fmla="*/ 4259906 h 4259906"/>
              <a:gd name="connsiteX4" fmla="*/ 0 w 5558514"/>
              <a:gd name="connsiteY4" fmla="*/ 58982 h 4259906"/>
              <a:gd name="connsiteX0" fmla="*/ 0 w 5558514"/>
              <a:gd name="connsiteY0" fmla="*/ 58982 h 4191547"/>
              <a:gd name="connsiteX1" fmla="*/ 5532783 w 5558514"/>
              <a:gd name="connsiteY1" fmla="*/ 72234 h 4191547"/>
              <a:gd name="connsiteX2" fmla="*/ 4685718 w 5558514"/>
              <a:gd name="connsiteY2" fmla="*/ 4148083 h 4191547"/>
              <a:gd name="connsiteX3" fmla="*/ 7969 w 5558514"/>
              <a:gd name="connsiteY3" fmla="*/ 4182490 h 4191547"/>
              <a:gd name="connsiteX4" fmla="*/ 0 w 5558514"/>
              <a:gd name="connsiteY4" fmla="*/ 58982 h 4191547"/>
              <a:gd name="connsiteX0" fmla="*/ 0 w 5558514"/>
              <a:gd name="connsiteY0" fmla="*/ 58982 h 4213726"/>
              <a:gd name="connsiteX1" fmla="*/ 5532783 w 5558514"/>
              <a:gd name="connsiteY1" fmla="*/ 72234 h 4213726"/>
              <a:gd name="connsiteX2" fmla="*/ 4685718 w 5558514"/>
              <a:gd name="connsiteY2" fmla="*/ 4148083 h 4213726"/>
              <a:gd name="connsiteX3" fmla="*/ 7969 w 5558514"/>
              <a:gd name="connsiteY3" fmla="*/ 4182490 h 4213726"/>
              <a:gd name="connsiteX4" fmla="*/ 0 w 5558514"/>
              <a:gd name="connsiteY4" fmla="*/ 58982 h 4213726"/>
              <a:gd name="connsiteX0" fmla="*/ 0 w 5558514"/>
              <a:gd name="connsiteY0" fmla="*/ 56985 h 4211729"/>
              <a:gd name="connsiteX1" fmla="*/ 5532783 w 5558514"/>
              <a:gd name="connsiteY1" fmla="*/ 70237 h 4211729"/>
              <a:gd name="connsiteX2" fmla="*/ 4685718 w 5558514"/>
              <a:gd name="connsiteY2" fmla="*/ 4146086 h 4211729"/>
              <a:gd name="connsiteX3" fmla="*/ 7969 w 5558514"/>
              <a:gd name="connsiteY3" fmla="*/ 4180493 h 4211729"/>
              <a:gd name="connsiteX4" fmla="*/ 0 w 5558514"/>
              <a:gd name="connsiteY4" fmla="*/ 56985 h 4211729"/>
              <a:gd name="connsiteX0" fmla="*/ 0 w 5559761"/>
              <a:gd name="connsiteY0" fmla="*/ 56985 h 4211729"/>
              <a:gd name="connsiteX1" fmla="*/ 5532783 w 5559761"/>
              <a:gd name="connsiteY1" fmla="*/ 70237 h 4211729"/>
              <a:gd name="connsiteX2" fmla="*/ 4685718 w 5559761"/>
              <a:gd name="connsiteY2" fmla="*/ 4146086 h 4211729"/>
              <a:gd name="connsiteX3" fmla="*/ 7969 w 5559761"/>
              <a:gd name="connsiteY3" fmla="*/ 4180493 h 4211729"/>
              <a:gd name="connsiteX4" fmla="*/ 0 w 5559761"/>
              <a:gd name="connsiteY4" fmla="*/ 56985 h 4211729"/>
              <a:gd name="connsiteX0" fmla="*/ 0 w 5571934"/>
              <a:gd name="connsiteY0" fmla="*/ 56985 h 4211729"/>
              <a:gd name="connsiteX1" fmla="*/ 5532783 w 5571934"/>
              <a:gd name="connsiteY1" fmla="*/ 70237 h 4211729"/>
              <a:gd name="connsiteX2" fmla="*/ 4685718 w 5571934"/>
              <a:gd name="connsiteY2" fmla="*/ 4146086 h 4211729"/>
              <a:gd name="connsiteX3" fmla="*/ 7969 w 5571934"/>
              <a:gd name="connsiteY3" fmla="*/ 4180493 h 4211729"/>
              <a:gd name="connsiteX4" fmla="*/ 0 w 5571934"/>
              <a:gd name="connsiteY4" fmla="*/ 56985 h 4211729"/>
              <a:gd name="connsiteX0" fmla="*/ 0 w 5373468"/>
              <a:gd name="connsiteY0" fmla="*/ 63666 h 4218410"/>
              <a:gd name="connsiteX1" fmla="*/ 5324122 w 5373468"/>
              <a:gd name="connsiteY1" fmla="*/ 67920 h 4218410"/>
              <a:gd name="connsiteX2" fmla="*/ 4685718 w 5373468"/>
              <a:gd name="connsiteY2" fmla="*/ 4152767 h 4218410"/>
              <a:gd name="connsiteX3" fmla="*/ 7969 w 5373468"/>
              <a:gd name="connsiteY3" fmla="*/ 4187174 h 4218410"/>
              <a:gd name="connsiteX4" fmla="*/ 0 w 5373468"/>
              <a:gd name="connsiteY4" fmla="*/ 63666 h 4218410"/>
              <a:gd name="connsiteX0" fmla="*/ 0 w 5373468"/>
              <a:gd name="connsiteY0" fmla="*/ 301051 h 4455795"/>
              <a:gd name="connsiteX1" fmla="*/ 5324122 w 5373468"/>
              <a:gd name="connsiteY1" fmla="*/ 305305 h 4455795"/>
              <a:gd name="connsiteX2" fmla="*/ 4685718 w 5373468"/>
              <a:gd name="connsiteY2" fmla="*/ 4390152 h 4455795"/>
              <a:gd name="connsiteX3" fmla="*/ 7969 w 5373468"/>
              <a:gd name="connsiteY3" fmla="*/ 4424559 h 4455795"/>
              <a:gd name="connsiteX4" fmla="*/ 0 w 5373468"/>
              <a:gd name="connsiteY4" fmla="*/ 301051 h 4455795"/>
              <a:gd name="connsiteX0" fmla="*/ 0 w 5373468"/>
              <a:gd name="connsiteY0" fmla="*/ 345733 h 4500477"/>
              <a:gd name="connsiteX1" fmla="*/ 5324122 w 5373468"/>
              <a:gd name="connsiteY1" fmla="*/ 349987 h 4500477"/>
              <a:gd name="connsiteX2" fmla="*/ 4685718 w 5373468"/>
              <a:gd name="connsiteY2" fmla="*/ 4434834 h 4500477"/>
              <a:gd name="connsiteX3" fmla="*/ 7969 w 5373468"/>
              <a:gd name="connsiteY3" fmla="*/ 4469241 h 4500477"/>
              <a:gd name="connsiteX4" fmla="*/ 0 w 5373468"/>
              <a:gd name="connsiteY4" fmla="*/ 345733 h 4500477"/>
              <a:gd name="connsiteX0" fmla="*/ 0 w 5559631"/>
              <a:gd name="connsiteY0" fmla="*/ 345733 h 4500477"/>
              <a:gd name="connsiteX1" fmla="*/ 5324122 w 5559631"/>
              <a:gd name="connsiteY1" fmla="*/ 349987 h 4500477"/>
              <a:gd name="connsiteX2" fmla="*/ 4685718 w 5559631"/>
              <a:gd name="connsiteY2" fmla="*/ 4434834 h 4500477"/>
              <a:gd name="connsiteX3" fmla="*/ 7969 w 5559631"/>
              <a:gd name="connsiteY3" fmla="*/ 4469241 h 4500477"/>
              <a:gd name="connsiteX4" fmla="*/ 0 w 5559631"/>
              <a:gd name="connsiteY4" fmla="*/ 345733 h 4500477"/>
              <a:gd name="connsiteX0" fmla="*/ 0 w 5578476"/>
              <a:gd name="connsiteY0" fmla="*/ 345733 h 4500477"/>
              <a:gd name="connsiteX1" fmla="*/ 5324122 w 5578476"/>
              <a:gd name="connsiteY1" fmla="*/ 349987 h 4500477"/>
              <a:gd name="connsiteX2" fmla="*/ 4685718 w 5578476"/>
              <a:gd name="connsiteY2" fmla="*/ 4434834 h 4500477"/>
              <a:gd name="connsiteX3" fmla="*/ 7969 w 5578476"/>
              <a:gd name="connsiteY3" fmla="*/ 4469241 h 4500477"/>
              <a:gd name="connsiteX4" fmla="*/ 0 w 5578476"/>
              <a:gd name="connsiteY4" fmla="*/ 345733 h 4500477"/>
              <a:gd name="connsiteX0" fmla="*/ 0 w 5578476"/>
              <a:gd name="connsiteY0" fmla="*/ 345733 h 4635798"/>
              <a:gd name="connsiteX1" fmla="*/ 5324122 w 5578476"/>
              <a:gd name="connsiteY1" fmla="*/ 349987 h 4635798"/>
              <a:gd name="connsiteX2" fmla="*/ 4685718 w 5578476"/>
              <a:gd name="connsiteY2" fmla="*/ 4434834 h 4635798"/>
              <a:gd name="connsiteX3" fmla="*/ 7969 w 5578476"/>
              <a:gd name="connsiteY3" fmla="*/ 4469241 h 4635798"/>
              <a:gd name="connsiteX4" fmla="*/ 0 w 5578476"/>
              <a:gd name="connsiteY4" fmla="*/ 345733 h 4635798"/>
              <a:gd name="connsiteX0" fmla="*/ 0 w 5578476"/>
              <a:gd name="connsiteY0" fmla="*/ 345733 h 4684922"/>
              <a:gd name="connsiteX1" fmla="*/ 5324122 w 5578476"/>
              <a:gd name="connsiteY1" fmla="*/ 349987 h 4684922"/>
              <a:gd name="connsiteX2" fmla="*/ 4685718 w 5578476"/>
              <a:gd name="connsiteY2" fmla="*/ 4434834 h 4684922"/>
              <a:gd name="connsiteX3" fmla="*/ 7969 w 5578476"/>
              <a:gd name="connsiteY3" fmla="*/ 4469241 h 4684922"/>
              <a:gd name="connsiteX4" fmla="*/ 0 w 5578476"/>
              <a:gd name="connsiteY4" fmla="*/ 345733 h 4684922"/>
              <a:gd name="connsiteX0" fmla="*/ 0 w 5634501"/>
              <a:gd name="connsiteY0" fmla="*/ 218589 h 4764559"/>
              <a:gd name="connsiteX1" fmla="*/ 5380147 w 5634501"/>
              <a:gd name="connsiteY1" fmla="*/ 429624 h 4764559"/>
              <a:gd name="connsiteX2" fmla="*/ 4741743 w 5634501"/>
              <a:gd name="connsiteY2" fmla="*/ 4514471 h 4764559"/>
              <a:gd name="connsiteX3" fmla="*/ 63994 w 5634501"/>
              <a:gd name="connsiteY3" fmla="*/ 4548878 h 4764559"/>
              <a:gd name="connsiteX4" fmla="*/ 0 w 5634501"/>
              <a:gd name="connsiteY4" fmla="*/ 218589 h 4764559"/>
              <a:gd name="connsiteX0" fmla="*/ 0 w 5634501"/>
              <a:gd name="connsiteY0" fmla="*/ 135949 h 4681919"/>
              <a:gd name="connsiteX1" fmla="*/ 5380147 w 5634501"/>
              <a:gd name="connsiteY1" fmla="*/ 346984 h 4681919"/>
              <a:gd name="connsiteX2" fmla="*/ 4741743 w 5634501"/>
              <a:gd name="connsiteY2" fmla="*/ 4431831 h 4681919"/>
              <a:gd name="connsiteX3" fmla="*/ 63994 w 5634501"/>
              <a:gd name="connsiteY3" fmla="*/ 4466238 h 4681919"/>
              <a:gd name="connsiteX4" fmla="*/ 0 w 5634501"/>
              <a:gd name="connsiteY4" fmla="*/ 135949 h 4681919"/>
              <a:gd name="connsiteX0" fmla="*/ 0 w 5626497"/>
              <a:gd name="connsiteY0" fmla="*/ 147974 h 4675963"/>
              <a:gd name="connsiteX1" fmla="*/ 5372143 w 5626497"/>
              <a:gd name="connsiteY1" fmla="*/ 341028 h 4675963"/>
              <a:gd name="connsiteX2" fmla="*/ 4733739 w 5626497"/>
              <a:gd name="connsiteY2" fmla="*/ 4425875 h 4675963"/>
              <a:gd name="connsiteX3" fmla="*/ 55990 w 5626497"/>
              <a:gd name="connsiteY3" fmla="*/ 4460282 h 4675963"/>
              <a:gd name="connsiteX4" fmla="*/ 0 w 5626497"/>
              <a:gd name="connsiteY4" fmla="*/ 147974 h 4675963"/>
              <a:gd name="connsiteX0" fmla="*/ 77 w 5626574"/>
              <a:gd name="connsiteY0" fmla="*/ 176149 h 4704138"/>
              <a:gd name="connsiteX1" fmla="*/ 5372220 w 5626574"/>
              <a:gd name="connsiteY1" fmla="*/ 369203 h 4704138"/>
              <a:gd name="connsiteX2" fmla="*/ 4733816 w 5626574"/>
              <a:gd name="connsiteY2" fmla="*/ 4454050 h 4704138"/>
              <a:gd name="connsiteX3" fmla="*/ 56067 w 5626574"/>
              <a:gd name="connsiteY3" fmla="*/ 4488457 h 4704138"/>
              <a:gd name="connsiteX4" fmla="*/ 77 w 5626574"/>
              <a:gd name="connsiteY4" fmla="*/ 176149 h 4704138"/>
              <a:gd name="connsiteX0" fmla="*/ 41 w 5626538"/>
              <a:gd name="connsiteY0" fmla="*/ 108085 h 4636074"/>
              <a:gd name="connsiteX1" fmla="*/ 5372184 w 5626538"/>
              <a:gd name="connsiteY1" fmla="*/ 301139 h 4636074"/>
              <a:gd name="connsiteX2" fmla="*/ 4733780 w 5626538"/>
              <a:gd name="connsiteY2" fmla="*/ 4385986 h 4636074"/>
              <a:gd name="connsiteX3" fmla="*/ 56031 w 5626538"/>
              <a:gd name="connsiteY3" fmla="*/ 4420393 h 4636074"/>
              <a:gd name="connsiteX4" fmla="*/ 41 w 5626538"/>
              <a:gd name="connsiteY4" fmla="*/ 108085 h 4636074"/>
              <a:gd name="connsiteX0" fmla="*/ 41 w 5626538"/>
              <a:gd name="connsiteY0" fmla="*/ 108085 h 4647747"/>
              <a:gd name="connsiteX1" fmla="*/ 5372184 w 5626538"/>
              <a:gd name="connsiteY1" fmla="*/ 301139 h 4647747"/>
              <a:gd name="connsiteX2" fmla="*/ 4733780 w 5626538"/>
              <a:gd name="connsiteY2" fmla="*/ 4385986 h 4647747"/>
              <a:gd name="connsiteX3" fmla="*/ 16013 w 5626538"/>
              <a:gd name="connsiteY3" fmla="*/ 4447365 h 4647747"/>
              <a:gd name="connsiteX4" fmla="*/ 41 w 5626538"/>
              <a:gd name="connsiteY4" fmla="*/ 108085 h 4647747"/>
              <a:gd name="connsiteX0" fmla="*/ 41 w 5626538"/>
              <a:gd name="connsiteY0" fmla="*/ 108085 h 4620937"/>
              <a:gd name="connsiteX1" fmla="*/ 5372184 w 5626538"/>
              <a:gd name="connsiteY1" fmla="*/ 301139 h 4620937"/>
              <a:gd name="connsiteX2" fmla="*/ 4733780 w 5626538"/>
              <a:gd name="connsiteY2" fmla="*/ 4385986 h 4620937"/>
              <a:gd name="connsiteX3" fmla="*/ 16013 w 5626538"/>
              <a:gd name="connsiteY3" fmla="*/ 4447365 h 4620937"/>
              <a:gd name="connsiteX4" fmla="*/ 41 w 5626538"/>
              <a:gd name="connsiteY4" fmla="*/ 108085 h 4620937"/>
              <a:gd name="connsiteX0" fmla="*/ 18815 w 5645312"/>
              <a:gd name="connsiteY0" fmla="*/ 108085 h 4623805"/>
              <a:gd name="connsiteX1" fmla="*/ 5390958 w 5645312"/>
              <a:gd name="connsiteY1" fmla="*/ 301139 h 4623805"/>
              <a:gd name="connsiteX2" fmla="*/ 4752554 w 5645312"/>
              <a:gd name="connsiteY2" fmla="*/ 4385986 h 4623805"/>
              <a:gd name="connsiteX3" fmla="*/ 206 w 5645312"/>
              <a:gd name="connsiteY3" fmla="*/ 4454590 h 4623805"/>
              <a:gd name="connsiteX4" fmla="*/ 18815 w 5645312"/>
              <a:gd name="connsiteY4" fmla="*/ 108085 h 4623805"/>
              <a:gd name="connsiteX0" fmla="*/ 18609 w 5645106"/>
              <a:gd name="connsiteY0" fmla="*/ 108085 h 4623805"/>
              <a:gd name="connsiteX1" fmla="*/ 5390752 w 5645106"/>
              <a:gd name="connsiteY1" fmla="*/ 301139 h 4623805"/>
              <a:gd name="connsiteX2" fmla="*/ 4752348 w 5645106"/>
              <a:gd name="connsiteY2" fmla="*/ 4385986 h 4623805"/>
              <a:gd name="connsiteX3" fmla="*/ 0 w 5645106"/>
              <a:gd name="connsiteY3" fmla="*/ 4454590 h 4623805"/>
              <a:gd name="connsiteX4" fmla="*/ 18609 w 5645106"/>
              <a:gd name="connsiteY4" fmla="*/ 108085 h 4623805"/>
              <a:gd name="connsiteX0" fmla="*/ 18609 w 5645106"/>
              <a:gd name="connsiteY0" fmla="*/ 116623 h 4617894"/>
              <a:gd name="connsiteX1" fmla="*/ 5390752 w 5645106"/>
              <a:gd name="connsiteY1" fmla="*/ 295228 h 4617894"/>
              <a:gd name="connsiteX2" fmla="*/ 4752348 w 5645106"/>
              <a:gd name="connsiteY2" fmla="*/ 4380075 h 4617894"/>
              <a:gd name="connsiteX3" fmla="*/ 0 w 5645106"/>
              <a:gd name="connsiteY3" fmla="*/ 4448679 h 4617894"/>
              <a:gd name="connsiteX4" fmla="*/ 18609 w 5645106"/>
              <a:gd name="connsiteY4" fmla="*/ 116623 h 461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5106" h="4617894">
                <a:moveTo>
                  <a:pt x="18609" y="116623"/>
                </a:moveTo>
                <a:cubicBezTo>
                  <a:pt x="5387" y="107852"/>
                  <a:pt x="3204505" y="-233894"/>
                  <a:pt x="5390752" y="295228"/>
                </a:cubicBezTo>
                <a:cubicBezTo>
                  <a:pt x="6147368" y="447438"/>
                  <a:pt x="4998726" y="4181107"/>
                  <a:pt x="4752348" y="4380075"/>
                </a:cubicBezTo>
                <a:cubicBezTo>
                  <a:pt x="3361416" y="4791857"/>
                  <a:pt x="580783" y="4569099"/>
                  <a:pt x="0" y="4448679"/>
                </a:cubicBezTo>
                <a:cubicBezTo>
                  <a:pt x="20399" y="4468501"/>
                  <a:pt x="21265" y="1491126"/>
                  <a:pt x="18609" y="116623"/>
                </a:cubicBezTo>
                <a:close/>
              </a:path>
            </a:pathLst>
          </a:custGeom>
          <a:solidFill>
            <a:srgbClr val="EE7C26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015B38A-44A0-9DC0-58CA-CCF62ED9A3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272235" y="2539770"/>
            <a:ext cx="6439429" cy="16425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de-CH" sz="3600">
                <a:solidFill>
                  <a:schemeClr val="bg1"/>
                </a:solidFill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1000"/>
              </a:spcBef>
              <a:buClr>
                <a:schemeClr val="accent6"/>
              </a:buClr>
              <a:buSzPct val="120000"/>
              <a:buFont typeface="Arial" panose="020B0604020202020204" pitchFamily="34" charset="0"/>
            </a:pPr>
            <a:r>
              <a:rPr lang="en-US" err="1"/>
              <a:t>Zwischentitel</a:t>
            </a:r>
            <a:r>
              <a:rPr lang="en-US"/>
              <a:t> leer</a:t>
            </a:r>
            <a:endParaRPr lang="de-CH"/>
          </a:p>
        </p:txBody>
      </p:sp>
      <p:sp>
        <p:nvSpPr>
          <p:cNvPr id="6" name="Untertitel 1">
            <a:extLst>
              <a:ext uri="{FF2B5EF4-FFF2-40B4-BE49-F238E27FC236}">
                <a16:creationId xmlns:a16="http://schemas.microsoft.com/office/drawing/2014/main" id="{0549C032-1248-A73F-80F8-A33E5DA6F2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1" hasCustomPrompt="1"/>
          </p:nvPr>
        </p:nvSpPr>
        <p:spPr>
          <a:xfrm>
            <a:off x="272234" y="4184004"/>
            <a:ext cx="6439429" cy="107356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  <a:ea typeface="Inter Black" panose="020B0502030000000004" pitchFamily="34" charset="0"/>
                <a:cs typeface="Arial" panose="020B0604020202020204" pitchFamily="34" charset="0"/>
                <a:sym typeface="Wingdings" panose="05000000000000000000" pitchFamily="2" charset="2"/>
              </a:defRPr>
            </a:lvl1pPr>
          </a:lstStyle>
          <a:p>
            <a:pPr lvl="0"/>
            <a:r>
              <a:rPr lang="de-DE"/>
              <a:t> Siehe Anleitung</a:t>
            </a:r>
            <a:endParaRPr lang="de-CH"/>
          </a:p>
        </p:txBody>
      </p:sp>
      <p:pic>
        <p:nvPicPr>
          <p:cNvPr id="8" name="Nexplore_Logo_n">
            <a:extLst>
              <a:ext uri="{FF2B5EF4-FFF2-40B4-BE49-F238E27FC236}">
                <a16:creationId xmlns:a16="http://schemas.microsoft.com/office/drawing/2014/main" id="{DB04BAAE-CC35-DA60-0BBA-0D70565C43BE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948" y="313852"/>
            <a:ext cx="491541" cy="4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0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79DFCEE-5356-6C4D-8F99-AC389EB2CE0A}"/>
              </a:ext>
            </a:extLst>
          </p:cNvPr>
          <p:cNvSpPr/>
          <p:nvPr userDrawn="1"/>
        </p:nvSpPr>
        <p:spPr>
          <a:xfrm>
            <a:off x="-5109" y="1325033"/>
            <a:ext cx="7500042" cy="5147453"/>
          </a:xfrm>
          <a:custGeom>
            <a:avLst/>
            <a:gdLst>
              <a:gd name="connsiteX0" fmla="*/ 0 w 7213600"/>
              <a:gd name="connsiteY0" fmla="*/ 0 h 4835172"/>
              <a:gd name="connsiteX1" fmla="*/ 7213600 w 7213600"/>
              <a:gd name="connsiteY1" fmla="*/ 0 h 4835172"/>
              <a:gd name="connsiteX2" fmla="*/ 7213600 w 7213600"/>
              <a:gd name="connsiteY2" fmla="*/ 4835172 h 4835172"/>
              <a:gd name="connsiteX3" fmla="*/ 0 w 7213600"/>
              <a:gd name="connsiteY3" fmla="*/ 4835172 h 4835172"/>
              <a:gd name="connsiteX4" fmla="*/ 0 w 7213600"/>
              <a:gd name="connsiteY4" fmla="*/ 0 h 4835172"/>
              <a:gd name="connsiteX0" fmla="*/ 0 w 7213600"/>
              <a:gd name="connsiteY0" fmla="*/ 0 h 4835172"/>
              <a:gd name="connsiteX1" fmla="*/ 6438900 w 7213600"/>
              <a:gd name="connsiteY1" fmla="*/ 723900 h 4835172"/>
              <a:gd name="connsiteX2" fmla="*/ 7213600 w 7213600"/>
              <a:gd name="connsiteY2" fmla="*/ 4835172 h 4835172"/>
              <a:gd name="connsiteX3" fmla="*/ 0 w 7213600"/>
              <a:gd name="connsiteY3" fmla="*/ 4835172 h 4835172"/>
              <a:gd name="connsiteX4" fmla="*/ 0 w 7213600"/>
              <a:gd name="connsiteY4" fmla="*/ 0 h 4835172"/>
              <a:gd name="connsiteX0" fmla="*/ 0 w 7213600"/>
              <a:gd name="connsiteY0" fmla="*/ 0 h 4835172"/>
              <a:gd name="connsiteX1" fmla="*/ 6438900 w 7213600"/>
              <a:gd name="connsiteY1" fmla="*/ 723900 h 4835172"/>
              <a:gd name="connsiteX2" fmla="*/ 7213600 w 7213600"/>
              <a:gd name="connsiteY2" fmla="*/ 4835172 h 4835172"/>
              <a:gd name="connsiteX3" fmla="*/ 0 w 7213600"/>
              <a:gd name="connsiteY3" fmla="*/ 4835172 h 4835172"/>
              <a:gd name="connsiteX4" fmla="*/ 0 w 7213600"/>
              <a:gd name="connsiteY4" fmla="*/ 0 h 4835172"/>
              <a:gd name="connsiteX0" fmla="*/ 0 w 7213600"/>
              <a:gd name="connsiteY0" fmla="*/ 0 h 4835172"/>
              <a:gd name="connsiteX1" fmla="*/ 6438900 w 7213600"/>
              <a:gd name="connsiteY1" fmla="*/ 723900 h 4835172"/>
              <a:gd name="connsiteX2" fmla="*/ 7213600 w 7213600"/>
              <a:gd name="connsiteY2" fmla="*/ 4835172 h 4835172"/>
              <a:gd name="connsiteX3" fmla="*/ 0 w 7213600"/>
              <a:gd name="connsiteY3" fmla="*/ 4835172 h 4835172"/>
              <a:gd name="connsiteX4" fmla="*/ 0 w 7213600"/>
              <a:gd name="connsiteY4" fmla="*/ 0 h 4835172"/>
              <a:gd name="connsiteX0" fmla="*/ 0 w 6701025"/>
              <a:gd name="connsiteY0" fmla="*/ 0 h 4835172"/>
              <a:gd name="connsiteX1" fmla="*/ 6438900 w 6701025"/>
              <a:gd name="connsiteY1" fmla="*/ 723900 h 4835172"/>
              <a:gd name="connsiteX2" fmla="*/ 4838700 w 6701025"/>
              <a:gd name="connsiteY2" fmla="*/ 4644672 h 4835172"/>
              <a:gd name="connsiteX3" fmla="*/ 0 w 6701025"/>
              <a:gd name="connsiteY3" fmla="*/ 4835172 h 4835172"/>
              <a:gd name="connsiteX4" fmla="*/ 0 w 6701025"/>
              <a:gd name="connsiteY4" fmla="*/ 0 h 4835172"/>
              <a:gd name="connsiteX0" fmla="*/ 0 w 6711142"/>
              <a:gd name="connsiteY0" fmla="*/ 0 h 4974872"/>
              <a:gd name="connsiteX1" fmla="*/ 6438900 w 6711142"/>
              <a:gd name="connsiteY1" fmla="*/ 723900 h 4974872"/>
              <a:gd name="connsiteX2" fmla="*/ 4978400 w 6711142"/>
              <a:gd name="connsiteY2" fmla="*/ 4974872 h 4974872"/>
              <a:gd name="connsiteX3" fmla="*/ 0 w 6711142"/>
              <a:gd name="connsiteY3" fmla="*/ 4835172 h 4974872"/>
              <a:gd name="connsiteX4" fmla="*/ 0 w 6711142"/>
              <a:gd name="connsiteY4" fmla="*/ 0 h 4974872"/>
              <a:gd name="connsiteX0" fmla="*/ 0 w 7009503"/>
              <a:gd name="connsiteY0" fmla="*/ 0 h 4974872"/>
              <a:gd name="connsiteX1" fmla="*/ 6438900 w 7009503"/>
              <a:gd name="connsiteY1" fmla="*/ 723900 h 4974872"/>
              <a:gd name="connsiteX2" fmla="*/ 4978400 w 7009503"/>
              <a:gd name="connsiteY2" fmla="*/ 4974872 h 4974872"/>
              <a:gd name="connsiteX3" fmla="*/ 0 w 7009503"/>
              <a:gd name="connsiteY3" fmla="*/ 4835172 h 4974872"/>
              <a:gd name="connsiteX4" fmla="*/ 0 w 7009503"/>
              <a:gd name="connsiteY4" fmla="*/ 0 h 4974872"/>
              <a:gd name="connsiteX0" fmla="*/ 0 w 7009503"/>
              <a:gd name="connsiteY0" fmla="*/ 0 h 5118260"/>
              <a:gd name="connsiteX1" fmla="*/ 6438900 w 7009503"/>
              <a:gd name="connsiteY1" fmla="*/ 723900 h 5118260"/>
              <a:gd name="connsiteX2" fmla="*/ 4978400 w 7009503"/>
              <a:gd name="connsiteY2" fmla="*/ 4974872 h 5118260"/>
              <a:gd name="connsiteX3" fmla="*/ 0 w 7009503"/>
              <a:gd name="connsiteY3" fmla="*/ 4835172 h 5118260"/>
              <a:gd name="connsiteX4" fmla="*/ 0 w 7009503"/>
              <a:gd name="connsiteY4" fmla="*/ 0 h 5118260"/>
              <a:gd name="connsiteX0" fmla="*/ 0 w 7009503"/>
              <a:gd name="connsiteY0" fmla="*/ 0 h 5118260"/>
              <a:gd name="connsiteX1" fmla="*/ 6438900 w 7009503"/>
              <a:gd name="connsiteY1" fmla="*/ 723900 h 5118260"/>
              <a:gd name="connsiteX2" fmla="*/ 4978400 w 7009503"/>
              <a:gd name="connsiteY2" fmla="*/ 4974872 h 5118260"/>
              <a:gd name="connsiteX3" fmla="*/ 0 w 7009503"/>
              <a:gd name="connsiteY3" fmla="*/ 4835172 h 5118260"/>
              <a:gd name="connsiteX4" fmla="*/ 0 w 7009503"/>
              <a:gd name="connsiteY4" fmla="*/ 0 h 5118260"/>
              <a:gd name="connsiteX0" fmla="*/ 0 w 7009503"/>
              <a:gd name="connsiteY0" fmla="*/ 0 h 5118260"/>
              <a:gd name="connsiteX1" fmla="*/ 6438900 w 7009503"/>
              <a:gd name="connsiteY1" fmla="*/ 723900 h 5118260"/>
              <a:gd name="connsiteX2" fmla="*/ 4978400 w 7009503"/>
              <a:gd name="connsiteY2" fmla="*/ 4974872 h 5118260"/>
              <a:gd name="connsiteX3" fmla="*/ 0 w 7009503"/>
              <a:gd name="connsiteY3" fmla="*/ 4835172 h 5118260"/>
              <a:gd name="connsiteX4" fmla="*/ 0 w 7009503"/>
              <a:gd name="connsiteY4" fmla="*/ 0 h 5118260"/>
              <a:gd name="connsiteX0" fmla="*/ 0 w 6297819"/>
              <a:gd name="connsiteY0" fmla="*/ 0 h 5118260"/>
              <a:gd name="connsiteX1" fmla="*/ 5270500 w 6297819"/>
              <a:gd name="connsiteY1" fmla="*/ 1638300 h 5118260"/>
              <a:gd name="connsiteX2" fmla="*/ 4978400 w 6297819"/>
              <a:gd name="connsiteY2" fmla="*/ 4974872 h 5118260"/>
              <a:gd name="connsiteX3" fmla="*/ 0 w 6297819"/>
              <a:gd name="connsiteY3" fmla="*/ 4835172 h 5118260"/>
              <a:gd name="connsiteX4" fmla="*/ 0 w 6297819"/>
              <a:gd name="connsiteY4" fmla="*/ 0 h 5118260"/>
              <a:gd name="connsiteX0" fmla="*/ 0 w 7519869"/>
              <a:gd name="connsiteY0" fmla="*/ 0 h 5118260"/>
              <a:gd name="connsiteX1" fmla="*/ 7086600 w 7519869"/>
              <a:gd name="connsiteY1" fmla="*/ 965200 h 5118260"/>
              <a:gd name="connsiteX2" fmla="*/ 4978400 w 7519869"/>
              <a:gd name="connsiteY2" fmla="*/ 4974872 h 5118260"/>
              <a:gd name="connsiteX3" fmla="*/ 0 w 7519869"/>
              <a:gd name="connsiteY3" fmla="*/ 4835172 h 5118260"/>
              <a:gd name="connsiteX4" fmla="*/ 0 w 7519869"/>
              <a:gd name="connsiteY4" fmla="*/ 0 h 5118260"/>
              <a:gd name="connsiteX0" fmla="*/ 0 w 7180948"/>
              <a:gd name="connsiteY0" fmla="*/ 0 h 5118260"/>
              <a:gd name="connsiteX1" fmla="*/ 7086600 w 7180948"/>
              <a:gd name="connsiteY1" fmla="*/ 965200 h 5118260"/>
              <a:gd name="connsiteX2" fmla="*/ 4978400 w 7180948"/>
              <a:gd name="connsiteY2" fmla="*/ 4974872 h 5118260"/>
              <a:gd name="connsiteX3" fmla="*/ 0 w 7180948"/>
              <a:gd name="connsiteY3" fmla="*/ 4835172 h 5118260"/>
              <a:gd name="connsiteX4" fmla="*/ 0 w 7180948"/>
              <a:gd name="connsiteY4" fmla="*/ 0 h 5118260"/>
              <a:gd name="connsiteX0" fmla="*/ 0 w 7086600"/>
              <a:gd name="connsiteY0" fmla="*/ 0 h 5118260"/>
              <a:gd name="connsiteX1" fmla="*/ 7086600 w 7086600"/>
              <a:gd name="connsiteY1" fmla="*/ 965200 h 5118260"/>
              <a:gd name="connsiteX2" fmla="*/ 4978400 w 7086600"/>
              <a:gd name="connsiteY2" fmla="*/ 4974872 h 5118260"/>
              <a:gd name="connsiteX3" fmla="*/ 0 w 7086600"/>
              <a:gd name="connsiteY3" fmla="*/ 4835172 h 5118260"/>
              <a:gd name="connsiteX4" fmla="*/ 0 w 7086600"/>
              <a:gd name="connsiteY4" fmla="*/ 0 h 5118260"/>
              <a:gd name="connsiteX0" fmla="*/ 0 w 7275415"/>
              <a:gd name="connsiteY0" fmla="*/ 0 h 5118260"/>
              <a:gd name="connsiteX1" fmla="*/ 7086600 w 7275415"/>
              <a:gd name="connsiteY1" fmla="*/ 965200 h 5118260"/>
              <a:gd name="connsiteX2" fmla="*/ 4978400 w 7275415"/>
              <a:gd name="connsiteY2" fmla="*/ 4974872 h 5118260"/>
              <a:gd name="connsiteX3" fmla="*/ 0 w 7275415"/>
              <a:gd name="connsiteY3" fmla="*/ 4835172 h 5118260"/>
              <a:gd name="connsiteX4" fmla="*/ 0 w 7275415"/>
              <a:gd name="connsiteY4" fmla="*/ 0 h 5118260"/>
              <a:gd name="connsiteX0" fmla="*/ 0 w 7176662"/>
              <a:gd name="connsiteY0" fmla="*/ 0 h 5118260"/>
              <a:gd name="connsiteX1" fmla="*/ 6972300 w 7176662"/>
              <a:gd name="connsiteY1" fmla="*/ 952500 h 5118260"/>
              <a:gd name="connsiteX2" fmla="*/ 4978400 w 7176662"/>
              <a:gd name="connsiteY2" fmla="*/ 4974872 h 5118260"/>
              <a:gd name="connsiteX3" fmla="*/ 0 w 7176662"/>
              <a:gd name="connsiteY3" fmla="*/ 4835172 h 5118260"/>
              <a:gd name="connsiteX4" fmla="*/ 0 w 7176662"/>
              <a:gd name="connsiteY4" fmla="*/ 0 h 5118260"/>
              <a:gd name="connsiteX0" fmla="*/ 0 w 7176662"/>
              <a:gd name="connsiteY0" fmla="*/ 0 h 5118260"/>
              <a:gd name="connsiteX1" fmla="*/ 6972300 w 7176662"/>
              <a:gd name="connsiteY1" fmla="*/ 952500 h 5118260"/>
              <a:gd name="connsiteX2" fmla="*/ 4978400 w 7176662"/>
              <a:gd name="connsiteY2" fmla="*/ 4974872 h 5118260"/>
              <a:gd name="connsiteX3" fmla="*/ 0 w 7176662"/>
              <a:gd name="connsiteY3" fmla="*/ 4835172 h 5118260"/>
              <a:gd name="connsiteX4" fmla="*/ 0 w 7176662"/>
              <a:gd name="connsiteY4" fmla="*/ 0 h 5118260"/>
              <a:gd name="connsiteX0" fmla="*/ 0 w 7176662"/>
              <a:gd name="connsiteY0" fmla="*/ 0 h 5151582"/>
              <a:gd name="connsiteX1" fmla="*/ 6972300 w 7176662"/>
              <a:gd name="connsiteY1" fmla="*/ 952500 h 5151582"/>
              <a:gd name="connsiteX2" fmla="*/ 4978400 w 7176662"/>
              <a:gd name="connsiteY2" fmla="*/ 4974872 h 5151582"/>
              <a:gd name="connsiteX3" fmla="*/ 0 w 7176662"/>
              <a:gd name="connsiteY3" fmla="*/ 4835172 h 5151582"/>
              <a:gd name="connsiteX4" fmla="*/ 0 w 7176662"/>
              <a:gd name="connsiteY4" fmla="*/ 0 h 5151582"/>
              <a:gd name="connsiteX0" fmla="*/ 0 w 7170145"/>
              <a:gd name="connsiteY0" fmla="*/ 0 h 5151582"/>
              <a:gd name="connsiteX1" fmla="*/ 6972300 w 7170145"/>
              <a:gd name="connsiteY1" fmla="*/ 952500 h 5151582"/>
              <a:gd name="connsiteX2" fmla="*/ 4978400 w 7170145"/>
              <a:gd name="connsiteY2" fmla="*/ 4974872 h 5151582"/>
              <a:gd name="connsiteX3" fmla="*/ 0 w 7170145"/>
              <a:gd name="connsiteY3" fmla="*/ 4835172 h 5151582"/>
              <a:gd name="connsiteX4" fmla="*/ 0 w 7170145"/>
              <a:gd name="connsiteY4" fmla="*/ 0 h 5151582"/>
              <a:gd name="connsiteX0" fmla="*/ 0 w 7170145"/>
              <a:gd name="connsiteY0" fmla="*/ 0 h 5153870"/>
              <a:gd name="connsiteX1" fmla="*/ 6972300 w 7170145"/>
              <a:gd name="connsiteY1" fmla="*/ 952500 h 5153870"/>
              <a:gd name="connsiteX2" fmla="*/ 4978400 w 7170145"/>
              <a:gd name="connsiteY2" fmla="*/ 4974872 h 5153870"/>
              <a:gd name="connsiteX3" fmla="*/ 0 w 7170145"/>
              <a:gd name="connsiteY3" fmla="*/ 4835172 h 5153870"/>
              <a:gd name="connsiteX4" fmla="*/ 0 w 7170145"/>
              <a:gd name="connsiteY4" fmla="*/ 0 h 5153870"/>
              <a:gd name="connsiteX0" fmla="*/ 0 w 7132021"/>
              <a:gd name="connsiteY0" fmla="*/ 0 h 5163976"/>
              <a:gd name="connsiteX1" fmla="*/ 6972300 w 7132021"/>
              <a:gd name="connsiteY1" fmla="*/ 952500 h 5163976"/>
              <a:gd name="connsiteX2" fmla="*/ 4648200 w 7132021"/>
              <a:gd name="connsiteY2" fmla="*/ 4987572 h 5163976"/>
              <a:gd name="connsiteX3" fmla="*/ 0 w 7132021"/>
              <a:gd name="connsiteY3" fmla="*/ 4835172 h 5163976"/>
              <a:gd name="connsiteX4" fmla="*/ 0 w 7132021"/>
              <a:gd name="connsiteY4" fmla="*/ 0 h 5163976"/>
              <a:gd name="connsiteX0" fmla="*/ 0 w 7118364"/>
              <a:gd name="connsiteY0" fmla="*/ 0 h 5163976"/>
              <a:gd name="connsiteX1" fmla="*/ 6972300 w 7118364"/>
              <a:gd name="connsiteY1" fmla="*/ 952500 h 5163976"/>
              <a:gd name="connsiteX2" fmla="*/ 4648200 w 7118364"/>
              <a:gd name="connsiteY2" fmla="*/ 4987572 h 5163976"/>
              <a:gd name="connsiteX3" fmla="*/ 0 w 7118364"/>
              <a:gd name="connsiteY3" fmla="*/ 4835172 h 5163976"/>
              <a:gd name="connsiteX4" fmla="*/ 0 w 7118364"/>
              <a:gd name="connsiteY4" fmla="*/ 0 h 5163976"/>
              <a:gd name="connsiteX0" fmla="*/ 0 w 7118364"/>
              <a:gd name="connsiteY0" fmla="*/ 0 h 5130677"/>
              <a:gd name="connsiteX1" fmla="*/ 6972300 w 7118364"/>
              <a:gd name="connsiteY1" fmla="*/ 952500 h 5130677"/>
              <a:gd name="connsiteX2" fmla="*/ 4648200 w 7118364"/>
              <a:gd name="connsiteY2" fmla="*/ 4987572 h 5130677"/>
              <a:gd name="connsiteX3" fmla="*/ 0 w 7118364"/>
              <a:gd name="connsiteY3" fmla="*/ 4835172 h 5130677"/>
              <a:gd name="connsiteX4" fmla="*/ 0 w 7118364"/>
              <a:gd name="connsiteY4" fmla="*/ 0 h 5130677"/>
              <a:gd name="connsiteX0" fmla="*/ 0 w 7066800"/>
              <a:gd name="connsiteY0" fmla="*/ 0 h 5130677"/>
              <a:gd name="connsiteX1" fmla="*/ 6972300 w 7066800"/>
              <a:gd name="connsiteY1" fmla="*/ 952500 h 5130677"/>
              <a:gd name="connsiteX2" fmla="*/ 4648200 w 7066800"/>
              <a:gd name="connsiteY2" fmla="*/ 4987572 h 5130677"/>
              <a:gd name="connsiteX3" fmla="*/ 0 w 7066800"/>
              <a:gd name="connsiteY3" fmla="*/ 4835172 h 5130677"/>
              <a:gd name="connsiteX4" fmla="*/ 0 w 7066800"/>
              <a:gd name="connsiteY4" fmla="*/ 0 h 5130677"/>
              <a:gd name="connsiteX0" fmla="*/ 0 w 7230828"/>
              <a:gd name="connsiteY0" fmla="*/ 0 h 5130677"/>
              <a:gd name="connsiteX1" fmla="*/ 6972300 w 7230828"/>
              <a:gd name="connsiteY1" fmla="*/ 952500 h 5130677"/>
              <a:gd name="connsiteX2" fmla="*/ 4648200 w 7230828"/>
              <a:gd name="connsiteY2" fmla="*/ 4987572 h 5130677"/>
              <a:gd name="connsiteX3" fmla="*/ 0 w 7230828"/>
              <a:gd name="connsiteY3" fmla="*/ 4835172 h 5130677"/>
              <a:gd name="connsiteX4" fmla="*/ 0 w 7230828"/>
              <a:gd name="connsiteY4" fmla="*/ 0 h 5130677"/>
              <a:gd name="connsiteX0" fmla="*/ 0 w 7409543"/>
              <a:gd name="connsiteY0" fmla="*/ 0 h 5130677"/>
              <a:gd name="connsiteX1" fmla="*/ 6972300 w 7409543"/>
              <a:gd name="connsiteY1" fmla="*/ 952500 h 5130677"/>
              <a:gd name="connsiteX2" fmla="*/ 6096000 w 7409543"/>
              <a:gd name="connsiteY2" fmla="*/ 4987572 h 5130677"/>
              <a:gd name="connsiteX3" fmla="*/ 0 w 7409543"/>
              <a:gd name="connsiteY3" fmla="*/ 4835172 h 5130677"/>
              <a:gd name="connsiteX4" fmla="*/ 0 w 7409543"/>
              <a:gd name="connsiteY4" fmla="*/ 0 h 5130677"/>
              <a:gd name="connsiteX0" fmla="*/ 0 w 7494932"/>
              <a:gd name="connsiteY0" fmla="*/ 0 h 5130677"/>
              <a:gd name="connsiteX1" fmla="*/ 7078134 w 7494932"/>
              <a:gd name="connsiteY1" fmla="*/ 452967 h 5130677"/>
              <a:gd name="connsiteX2" fmla="*/ 6096000 w 7494932"/>
              <a:gd name="connsiteY2" fmla="*/ 4987572 h 5130677"/>
              <a:gd name="connsiteX3" fmla="*/ 0 w 7494932"/>
              <a:gd name="connsiteY3" fmla="*/ 4835172 h 5130677"/>
              <a:gd name="connsiteX4" fmla="*/ 0 w 7494932"/>
              <a:gd name="connsiteY4" fmla="*/ 0 h 5130677"/>
              <a:gd name="connsiteX0" fmla="*/ 0 w 7494932"/>
              <a:gd name="connsiteY0" fmla="*/ 0 h 5323085"/>
              <a:gd name="connsiteX1" fmla="*/ 7078134 w 7494932"/>
              <a:gd name="connsiteY1" fmla="*/ 452967 h 5323085"/>
              <a:gd name="connsiteX2" fmla="*/ 6096000 w 7494932"/>
              <a:gd name="connsiteY2" fmla="*/ 4987572 h 5323085"/>
              <a:gd name="connsiteX3" fmla="*/ 12700 w 7494932"/>
              <a:gd name="connsiteY3" fmla="*/ 5292372 h 5323085"/>
              <a:gd name="connsiteX4" fmla="*/ 0 w 7494932"/>
              <a:gd name="connsiteY4" fmla="*/ 0 h 5323085"/>
              <a:gd name="connsiteX0" fmla="*/ 5110 w 7500042"/>
              <a:gd name="connsiteY0" fmla="*/ 0 h 5323085"/>
              <a:gd name="connsiteX1" fmla="*/ 7083244 w 7500042"/>
              <a:gd name="connsiteY1" fmla="*/ 452967 h 5323085"/>
              <a:gd name="connsiteX2" fmla="*/ 6101110 w 7500042"/>
              <a:gd name="connsiteY2" fmla="*/ 4987572 h 5323085"/>
              <a:gd name="connsiteX3" fmla="*/ 876 w 7500042"/>
              <a:gd name="connsiteY3" fmla="*/ 5292372 h 5323085"/>
              <a:gd name="connsiteX4" fmla="*/ 5110 w 7500042"/>
              <a:gd name="connsiteY4" fmla="*/ 0 h 5323085"/>
              <a:gd name="connsiteX0" fmla="*/ 5110 w 7500042"/>
              <a:gd name="connsiteY0" fmla="*/ 15356 h 5338441"/>
              <a:gd name="connsiteX1" fmla="*/ 7083244 w 7500042"/>
              <a:gd name="connsiteY1" fmla="*/ 468323 h 5338441"/>
              <a:gd name="connsiteX2" fmla="*/ 6101110 w 7500042"/>
              <a:gd name="connsiteY2" fmla="*/ 5002928 h 5338441"/>
              <a:gd name="connsiteX3" fmla="*/ 876 w 7500042"/>
              <a:gd name="connsiteY3" fmla="*/ 5307728 h 5338441"/>
              <a:gd name="connsiteX4" fmla="*/ 5110 w 7500042"/>
              <a:gd name="connsiteY4" fmla="*/ 15356 h 5338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0042" h="5338441">
                <a:moveTo>
                  <a:pt x="5110" y="15356"/>
                </a:moveTo>
                <a:cubicBezTo>
                  <a:pt x="2502777" y="-1577"/>
                  <a:pt x="5241744" y="-90477"/>
                  <a:pt x="7083244" y="468323"/>
                </a:cubicBezTo>
                <a:cubicBezTo>
                  <a:pt x="8166977" y="822747"/>
                  <a:pt x="6884277" y="4432604"/>
                  <a:pt x="6101110" y="5002928"/>
                </a:cubicBezTo>
                <a:cubicBezTo>
                  <a:pt x="5597343" y="5375461"/>
                  <a:pt x="301443" y="5366995"/>
                  <a:pt x="876" y="5307728"/>
                </a:cubicBezTo>
                <a:cubicBezTo>
                  <a:pt x="-3357" y="3543604"/>
                  <a:pt x="9343" y="1779480"/>
                  <a:pt x="5110" y="15356"/>
                </a:cubicBezTo>
                <a:close/>
              </a:path>
            </a:pathLst>
          </a:custGeom>
          <a:solidFill>
            <a:schemeClr val="bg2">
              <a:alpha val="347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B9E08F-3A62-4850-9698-4C2BBC9CCCB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8AF027A4-4B44-4C06-B43C-2640BB74B6CF}" type="datetime1">
              <a:rPr lang="de-CH" smtClean="0"/>
              <a:t>01.07.2026</a:t>
            </a:fld>
            <a:endParaRPr lang="de-CH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6752F47-4E4E-4500-8AC3-6AD1385E007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6E35824-EDCA-4BE0-B265-5AEDD6C71D6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9" name="Textplatzhalter 1">
            <a:extLst>
              <a:ext uri="{FF2B5EF4-FFF2-40B4-BE49-F238E27FC236}">
                <a16:creationId xmlns:a16="http://schemas.microsoft.com/office/drawing/2014/main" id="{0CA201DC-0B01-4BC8-BBF1-24E8B2C25F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8268" y="1412876"/>
            <a:ext cx="6177152" cy="4522788"/>
          </a:xfrm>
          <a:prstGeom prst="rect">
            <a:avLst/>
          </a:prstGeom>
        </p:spPr>
        <p:txBody>
          <a:bodyPr/>
          <a:lstStyle>
            <a:lvl1pPr marL="514350" indent="-51435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120000"/>
              <a:buFont typeface="+mj-lt"/>
              <a:buAutoNum type="arabicPeriod"/>
              <a:defRPr sz="2400"/>
            </a:lvl1pPr>
            <a:lvl2pPr>
              <a:buClr>
                <a:schemeClr val="accent1"/>
              </a:buClr>
              <a:buSzPct val="120000"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465FB4A-8F6E-471E-AAD9-E4959B1F289E}"/>
              </a:ext>
            </a:extLst>
          </p:cNvPr>
          <p:cNvSpPr txBox="1"/>
          <p:nvPr userDrawn="1"/>
        </p:nvSpPr>
        <p:spPr>
          <a:xfrm>
            <a:off x="952121" y="313370"/>
            <a:ext cx="16770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0">
                <a:latin typeface="Inter ExtraBold" panose="020B0502030000000004" pitchFamily="34" charset="0"/>
                <a:ea typeface="Inter ExtraBold" panose="020B05020300000000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96704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, 1 Spalti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A1A35E-8E7B-40F7-8814-95100A3A000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62AB17-E24B-431C-B497-A8600A59298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76CACA17-6A33-4820-B3DA-765475E2F8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47738" y="1412874"/>
            <a:ext cx="10405533" cy="4892675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de-DE" sz="1800" kern="1200" dirty="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de-CH" sz="1800" kern="1200" dirty="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rPr>
              <a:t>Mastertextformat bearbeiten</a:t>
            </a:r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rPr>
              <a:t>Zweite Ebene</a:t>
            </a:r>
          </a:p>
          <a:p>
            <a: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rPr>
              <a:t>Dritte Ebene</a:t>
            </a:r>
          </a:p>
          <a:p>
            <a: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rPr>
              <a:t>Vierte Ebene</a:t>
            </a:r>
          </a:p>
          <a:p>
            <a: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rPr>
              <a:t>Fünfte Ebene</a:t>
            </a:r>
            <a:endParaRPr kumimoji="0" lang="de-CH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ago Offc" panose="020B0504030101020102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5E34F-AE83-438D-9B0D-176F44CB5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CH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DB542761-727A-2502-024B-869EF8B6CBB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6F69E9ED-0BA1-4D1C-B3B6-6FC23006DA1B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7046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, 2 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A1A35E-8E7B-40F7-8814-95100A3A000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62AB17-E24B-431C-B497-A8600A59298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6609DA7-9ADD-495B-8094-C984E236D21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96000" y="1412875"/>
            <a:ext cx="5257800" cy="489267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6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6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CH" sz="1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76CACA17-6A33-4820-B3DA-765475E2F86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47739" y="1412874"/>
            <a:ext cx="5072061" cy="489267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6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6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CH" sz="1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D5E34F-AE83-438D-9B0D-176F44CB5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CH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BE0F4906-F668-515C-4C1C-866B71AB617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F7D13BB6-E460-44EC-B34D-E2744D404597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4797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eite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0054758-45B3-456B-A23B-709C42BD1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C0F67BE-6012-4FB7-8602-B32415ED9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9B92BB-D402-4049-B0BD-1C9BCC8A5A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CH"/>
          </a:p>
        </p:txBody>
      </p:sp>
      <p:sp>
        <p:nvSpPr>
          <p:cNvPr id="6" name="Datumsplatzhalter 4">
            <a:extLst>
              <a:ext uri="{FF2B5EF4-FFF2-40B4-BE49-F238E27FC236}">
                <a16:creationId xmlns:a16="http://schemas.microsoft.com/office/drawing/2014/main" id="{89373780-A35B-49BA-DD7F-D44B3CB9103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6B5139AB-AF7D-409F-8387-82837177C7B7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6368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D595D0-E076-406E-92DE-1CF10484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9EDAC2-C062-47A9-B3E9-EAD15051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3AE8CE-944D-0398-26FB-28AD33F48375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7D62CC5E-0D4B-4841-95CC-F8D164D4D8B2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8144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seite, 2 Spaltig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ntertitel 2">
            <a:extLst>
              <a:ext uri="{FF2B5EF4-FFF2-40B4-BE49-F238E27FC236}">
                <a16:creationId xmlns:a16="http://schemas.microsoft.com/office/drawing/2014/main" id="{19D3C724-5E03-43DE-940B-6E5EC415B15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96001" y="1412874"/>
            <a:ext cx="5257800" cy="646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DE"/>
              <a:t>Hier steht ein Titel</a:t>
            </a:r>
            <a:endParaRPr lang="de-CH"/>
          </a:p>
        </p:txBody>
      </p:sp>
      <p:sp>
        <p:nvSpPr>
          <p:cNvPr id="15" name="Untertitel 1">
            <a:extLst>
              <a:ext uri="{FF2B5EF4-FFF2-40B4-BE49-F238E27FC236}">
                <a16:creationId xmlns:a16="http://schemas.microsoft.com/office/drawing/2014/main" id="{7686208A-23CF-4475-85E2-04A78D75BFF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47738" y="1412875"/>
            <a:ext cx="5072061" cy="646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DE"/>
              <a:t>Hier steht ein Titel</a:t>
            </a:r>
            <a:endParaRPr lang="de-CH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88C7D07-67C4-3039-D0E4-43EC47D26A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267" y="365125"/>
            <a:ext cx="10405533" cy="901613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CH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260C759E-CEEB-A2D7-8716-49679DDE73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038600" y="6429955"/>
            <a:ext cx="4114800" cy="228600"/>
          </a:xfrm>
        </p:spPr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F7FE3ECB-7178-0702-B65F-30E99AB549E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610600" y="6429955"/>
            <a:ext cx="2743200" cy="228600"/>
          </a:xfrm>
        </p:spPr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99BA313-75BB-29DF-58BD-BF848550EE3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96000" y="2121967"/>
            <a:ext cx="5257800" cy="41835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14" name="Inhaltsplatzhalter 1">
            <a:extLst>
              <a:ext uri="{FF2B5EF4-FFF2-40B4-BE49-F238E27FC236}">
                <a16:creationId xmlns:a16="http://schemas.microsoft.com/office/drawing/2014/main" id="{1EECB2F5-17F3-BA6D-B1B9-5207E2DF5B6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47739" y="2121966"/>
            <a:ext cx="5072061" cy="418358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6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6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DE" sz="1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rgbClr val="EE7C26"/>
              </a:buClr>
              <a:buSzPct val="120000"/>
              <a:buFont typeface="Arial" panose="020B0604020202020204" pitchFamily="34" charset="0"/>
              <a:buChar char="•"/>
              <a:tabLst/>
              <a:defRPr kumimoji="0" lang="de-CH" sz="14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16" name="Datumsplatzhalter 4">
            <a:extLst>
              <a:ext uri="{FF2B5EF4-FFF2-40B4-BE49-F238E27FC236}">
                <a16:creationId xmlns:a16="http://schemas.microsoft.com/office/drawing/2014/main" id="{AFAB72B0-AAC8-A5C3-F279-339C9BD4E810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C670D881-066C-4C91-9707-8E9A6C3A5E4A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80305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">
            <a:extLst>
              <a:ext uri="{FF2B5EF4-FFF2-40B4-BE49-F238E27FC236}">
                <a16:creationId xmlns:a16="http://schemas.microsoft.com/office/drawing/2014/main" id="{CD050CFB-4760-EA49-B42B-C87B82570A6E}"/>
              </a:ext>
            </a:extLst>
          </p:cNvPr>
          <p:cNvSpPr/>
          <p:nvPr/>
        </p:nvSpPr>
        <p:spPr>
          <a:xfrm>
            <a:off x="799683" y="1547865"/>
            <a:ext cx="10552682" cy="4015413"/>
          </a:xfrm>
          <a:custGeom>
            <a:avLst/>
            <a:gdLst>
              <a:gd name="connsiteX0" fmla="*/ 0 w 10641064"/>
              <a:gd name="connsiteY0" fmla="*/ 0 h 3860800"/>
              <a:gd name="connsiteX1" fmla="*/ 10641064 w 10641064"/>
              <a:gd name="connsiteY1" fmla="*/ 0 h 3860800"/>
              <a:gd name="connsiteX2" fmla="*/ 10641064 w 10641064"/>
              <a:gd name="connsiteY2" fmla="*/ 3860800 h 3860800"/>
              <a:gd name="connsiteX3" fmla="*/ 0 w 10641064"/>
              <a:gd name="connsiteY3" fmla="*/ 3860800 h 3860800"/>
              <a:gd name="connsiteX4" fmla="*/ 0 w 10641064"/>
              <a:gd name="connsiteY4" fmla="*/ 0 h 3860800"/>
              <a:gd name="connsiteX0" fmla="*/ 0 w 10641064"/>
              <a:gd name="connsiteY0" fmla="*/ 242711 h 4103511"/>
              <a:gd name="connsiteX1" fmla="*/ 10641064 w 10641064"/>
              <a:gd name="connsiteY1" fmla="*/ 242711 h 4103511"/>
              <a:gd name="connsiteX2" fmla="*/ 10641064 w 10641064"/>
              <a:gd name="connsiteY2" fmla="*/ 4103511 h 4103511"/>
              <a:gd name="connsiteX3" fmla="*/ 0 w 10641064"/>
              <a:gd name="connsiteY3" fmla="*/ 4103511 h 4103511"/>
              <a:gd name="connsiteX4" fmla="*/ 0 w 10641064"/>
              <a:gd name="connsiteY4" fmla="*/ 242711 h 4103511"/>
              <a:gd name="connsiteX0" fmla="*/ 0 w 10641064"/>
              <a:gd name="connsiteY0" fmla="*/ 0 h 3860800"/>
              <a:gd name="connsiteX1" fmla="*/ 9066264 w 10641064"/>
              <a:gd name="connsiteY1" fmla="*/ 1168400 h 3860800"/>
              <a:gd name="connsiteX2" fmla="*/ 10641064 w 10641064"/>
              <a:gd name="connsiteY2" fmla="*/ 3860800 h 3860800"/>
              <a:gd name="connsiteX3" fmla="*/ 0 w 10641064"/>
              <a:gd name="connsiteY3" fmla="*/ 3860800 h 3860800"/>
              <a:gd name="connsiteX4" fmla="*/ 0 w 10641064"/>
              <a:gd name="connsiteY4" fmla="*/ 0 h 3860800"/>
              <a:gd name="connsiteX0" fmla="*/ 0 w 10641064"/>
              <a:gd name="connsiteY0" fmla="*/ 0 h 3860800"/>
              <a:gd name="connsiteX1" fmla="*/ 10602964 w 10641064"/>
              <a:gd name="connsiteY1" fmla="*/ 1079500 h 3860800"/>
              <a:gd name="connsiteX2" fmla="*/ 10641064 w 10641064"/>
              <a:gd name="connsiteY2" fmla="*/ 3860800 h 3860800"/>
              <a:gd name="connsiteX3" fmla="*/ 0 w 10641064"/>
              <a:gd name="connsiteY3" fmla="*/ 3860800 h 3860800"/>
              <a:gd name="connsiteX4" fmla="*/ 0 w 10641064"/>
              <a:gd name="connsiteY4" fmla="*/ 0 h 3860800"/>
              <a:gd name="connsiteX0" fmla="*/ 0 w 10641064"/>
              <a:gd name="connsiteY0" fmla="*/ 0 h 3860800"/>
              <a:gd name="connsiteX1" fmla="*/ 10602964 w 10641064"/>
              <a:gd name="connsiteY1" fmla="*/ 1079500 h 3860800"/>
              <a:gd name="connsiteX2" fmla="*/ 10641064 w 10641064"/>
              <a:gd name="connsiteY2" fmla="*/ 3860800 h 3860800"/>
              <a:gd name="connsiteX3" fmla="*/ 0 w 10641064"/>
              <a:gd name="connsiteY3" fmla="*/ 3860800 h 3860800"/>
              <a:gd name="connsiteX4" fmla="*/ 0 w 10641064"/>
              <a:gd name="connsiteY4" fmla="*/ 0 h 3860800"/>
              <a:gd name="connsiteX0" fmla="*/ 0 w 10602964"/>
              <a:gd name="connsiteY0" fmla="*/ 0 h 3860800"/>
              <a:gd name="connsiteX1" fmla="*/ 10602964 w 10602964"/>
              <a:gd name="connsiteY1" fmla="*/ 1079500 h 3860800"/>
              <a:gd name="connsiteX2" fmla="*/ 9218664 w 10602964"/>
              <a:gd name="connsiteY2" fmla="*/ 2921000 h 3860800"/>
              <a:gd name="connsiteX3" fmla="*/ 0 w 10602964"/>
              <a:gd name="connsiteY3" fmla="*/ 3860800 h 3860800"/>
              <a:gd name="connsiteX4" fmla="*/ 0 w 10602964"/>
              <a:gd name="connsiteY4" fmla="*/ 0 h 3860800"/>
              <a:gd name="connsiteX0" fmla="*/ 0 w 10602964"/>
              <a:gd name="connsiteY0" fmla="*/ 0 h 3860800"/>
              <a:gd name="connsiteX1" fmla="*/ 10602964 w 10602964"/>
              <a:gd name="connsiteY1" fmla="*/ 1079500 h 3860800"/>
              <a:gd name="connsiteX2" fmla="*/ 8596364 w 10602964"/>
              <a:gd name="connsiteY2" fmla="*/ 3746500 h 3860800"/>
              <a:gd name="connsiteX3" fmla="*/ 0 w 10602964"/>
              <a:gd name="connsiteY3" fmla="*/ 3860800 h 3860800"/>
              <a:gd name="connsiteX4" fmla="*/ 0 w 10602964"/>
              <a:gd name="connsiteY4" fmla="*/ 0 h 3860800"/>
              <a:gd name="connsiteX0" fmla="*/ 0 w 10602964"/>
              <a:gd name="connsiteY0" fmla="*/ 0 h 3860800"/>
              <a:gd name="connsiteX1" fmla="*/ 10602964 w 10602964"/>
              <a:gd name="connsiteY1" fmla="*/ 1079500 h 3860800"/>
              <a:gd name="connsiteX2" fmla="*/ 8596364 w 10602964"/>
              <a:gd name="connsiteY2" fmla="*/ 3746500 h 3860800"/>
              <a:gd name="connsiteX3" fmla="*/ 0 w 10602964"/>
              <a:gd name="connsiteY3" fmla="*/ 3860800 h 3860800"/>
              <a:gd name="connsiteX4" fmla="*/ 0 w 10602964"/>
              <a:gd name="connsiteY4" fmla="*/ 0 h 3860800"/>
              <a:gd name="connsiteX0" fmla="*/ 0 w 10847541"/>
              <a:gd name="connsiteY0" fmla="*/ 0 h 3860800"/>
              <a:gd name="connsiteX1" fmla="*/ 10602964 w 10847541"/>
              <a:gd name="connsiteY1" fmla="*/ 1079500 h 3860800"/>
              <a:gd name="connsiteX2" fmla="*/ 8596364 w 10847541"/>
              <a:gd name="connsiteY2" fmla="*/ 3746500 h 3860800"/>
              <a:gd name="connsiteX3" fmla="*/ 0 w 10847541"/>
              <a:gd name="connsiteY3" fmla="*/ 3860800 h 3860800"/>
              <a:gd name="connsiteX4" fmla="*/ 0 w 10847541"/>
              <a:gd name="connsiteY4" fmla="*/ 0 h 3860800"/>
              <a:gd name="connsiteX0" fmla="*/ 0 w 10847541"/>
              <a:gd name="connsiteY0" fmla="*/ 0 h 3860800"/>
              <a:gd name="connsiteX1" fmla="*/ 10602964 w 10847541"/>
              <a:gd name="connsiteY1" fmla="*/ 1079500 h 3860800"/>
              <a:gd name="connsiteX2" fmla="*/ 8596364 w 10847541"/>
              <a:gd name="connsiteY2" fmla="*/ 3746500 h 3860800"/>
              <a:gd name="connsiteX3" fmla="*/ 0 w 10847541"/>
              <a:gd name="connsiteY3" fmla="*/ 3860800 h 3860800"/>
              <a:gd name="connsiteX4" fmla="*/ 0 w 10847541"/>
              <a:gd name="connsiteY4" fmla="*/ 0 h 3860800"/>
              <a:gd name="connsiteX0" fmla="*/ 0 w 10788123"/>
              <a:gd name="connsiteY0" fmla="*/ 0 h 3860800"/>
              <a:gd name="connsiteX1" fmla="*/ 10526764 w 10788123"/>
              <a:gd name="connsiteY1" fmla="*/ 1079500 h 3860800"/>
              <a:gd name="connsiteX2" fmla="*/ 8596364 w 10788123"/>
              <a:gd name="connsiteY2" fmla="*/ 3746500 h 3860800"/>
              <a:gd name="connsiteX3" fmla="*/ 0 w 10788123"/>
              <a:gd name="connsiteY3" fmla="*/ 3860800 h 3860800"/>
              <a:gd name="connsiteX4" fmla="*/ 0 w 10788123"/>
              <a:gd name="connsiteY4" fmla="*/ 0 h 3860800"/>
              <a:gd name="connsiteX0" fmla="*/ 0 w 10788123"/>
              <a:gd name="connsiteY0" fmla="*/ 0 h 3746500"/>
              <a:gd name="connsiteX1" fmla="*/ 10526764 w 10788123"/>
              <a:gd name="connsiteY1" fmla="*/ 1079500 h 3746500"/>
              <a:gd name="connsiteX2" fmla="*/ 8596364 w 10788123"/>
              <a:gd name="connsiteY2" fmla="*/ 3746500 h 3746500"/>
              <a:gd name="connsiteX3" fmla="*/ 2413000 w 10788123"/>
              <a:gd name="connsiteY3" fmla="*/ 3111500 h 3746500"/>
              <a:gd name="connsiteX4" fmla="*/ 0 w 10788123"/>
              <a:gd name="connsiteY4" fmla="*/ 0 h 3746500"/>
              <a:gd name="connsiteX0" fmla="*/ 0 w 10788123"/>
              <a:gd name="connsiteY0" fmla="*/ 0 h 3746500"/>
              <a:gd name="connsiteX1" fmla="*/ 10526764 w 10788123"/>
              <a:gd name="connsiteY1" fmla="*/ 1079500 h 3746500"/>
              <a:gd name="connsiteX2" fmla="*/ 8596364 w 10788123"/>
              <a:gd name="connsiteY2" fmla="*/ 3746500 h 3746500"/>
              <a:gd name="connsiteX3" fmla="*/ 749300 w 10788123"/>
              <a:gd name="connsiteY3" fmla="*/ 3733800 h 3746500"/>
              <a:gd name="connsiteX4" fmla="*/ 0 w 10788123"/>
              <a:gd name="connsiteY4" fmla="*/ 0 h 3746500"/>
              <a:gd name="connsiteX0" fmla="*/ 0 w 10788123"/>
              <a:gd name="connsiteY0" fmla="*/ 0 h 3873544"/>
              <a:gd name="connsiteX1" fmla="*/ 10526764 w 10788123"/>
              <a:gd name="connsiteY1" fmla="*/ 1079500 h 3873544"/>
              <a:gd name="connsiteX2" fmla="*/ 8596364 w 10788123"/>
              <a:gd name="connsiteY2" fmla="*/ 3746500 h 3873544"/>
              <a:gd name="connsiteX3" fmla="*/ 749300 w 10788123"/>
              <a:gd name="connsiteY3" fmla="*/ 3733800 h 3873544"/>
              <a:gd name="connsiteX4" fmla="*/ 0 w 10788123"/>
              <a:gd name="connsiteY4" fmla="*/ 0 h 3873544"/>
              <a:gd name="connsiteX0" fmla="*/ 0 w 10788123"/>
              <a:gd name="connsiteY0" fmla="*/ 0 h 3873544"/>
              <a:gd name="connsiteX1" fmla="*/ 10526764 w 10788123"/>
              <a:gd name="connsiteY1" fmla="*/ 1079500 h 3873544"/>
              <a:gd name="connsiteX2" fmla="*/ 8596364 w 10788123"/>
              <a:gd name="connsiteY2" fmla="*/ 3746500 h 3873544"/>
              <a:gd name="connsiteX3" fmla="*/ 749300 w 10788123"/>
              <a:gd name="connsiteY3" fmla="*/ 3733800 h 3873544"/>
              <a:gd name="connsiteX4" fmla="*/ 0 w 10788123"/>
              <a:gd name="connsiteY4" fmla="*/ 0 h 3873544"/>
              <a:gd name="connsiteX0" fmla="*/ 180608 w 10968731"/>
              <a:gd name="connsiteY0" fmla="*/ 0 h 3873544"/>
              <a:gd name="connsiteX1" fmla="*/ 10707372 w 10968731"/>
              <a:gd name="connsiteY1" fmla="*/ 1079500 h 3873544"/>
              <a:gd name="connsiteX2" fmla="*/ 8776972 w 10968731"/>
              <a:gd name="connsiteY2" fmla="*/ 3746500 h 3873544"/>
              <a:gd name="connsiteX3" fmla="*/ 929908 w 10968731"/>
              <a:gd name="connsiteY3" fmla="*/ 3733800 h 3873544"/>
              <a:gd name="connsiteX4" fmla="*/ 180608 w 10968731"/>
              <a:gd name="connsiteY4" fmla="*/ 0 h 3873544"/>
              <a:gd name="connsiteX0" fmla="*/ 526085 w 10387108"/>
              <a:gd name="connsiteY0" fmla="*/ 788246 h 3163190"/>
              <a:gd name="connsiteX1" fmla="*/ 10125749 w 10387108"/>
              <a:gd name="connsiteY1" fmla="*/ 369146 h 3163190"/>
              <a:gd name="connsiteX2" fmla="*/ 8195349 w 10387108"/>
              <a:gd name="connsiteY2" fmla="*/ 3036146 h 3163190"/>
              <a:gd name="connsiteX3" fmla="*/ 348285 w 10387108"/>
              <a:gd name="connsiteY3" fmla="*/ 3023446 h 3163190"/>
              <a:gd name="connsiteX4" fmla="*/ 526085 w 10387108"/>
              <a:gd name="connsiteY4" fmla="*/ 788246 h 3163190"/>
              <a:gd name="connsiteX0" fmla="*/ 334914 w 10551537"/>
              <a:gd name="connsiteY0" fmla="*/ 64125 h 3518569"/>
              <a:gd name="connsiteX1" fmla="*/ 10290178 w 10551537"/>
              <a:gd name="connsiteY1" fmla="*/ 724525 h 3518569"/>
              <a:gd name="connsiteX2" fmla="*/ 8359778 w 10551537"/>
              <a:gd name="connsiteY2" fmla="*/ 3391525 h 3518569"/>
              <a:gd name="connsiteX3" fmla="*/ 512714 w 10551537"/>
              <a:gd name="connsiteY3" fmla="*/ 3378825 h 3518569"/>
              <a:gd name="connsiteX4" fmla="*/ 334914 w 10551537"/>
              <a:gd name="connsiteY4" fmla="*/ 64125 h 3518569"/>
              <a:gd name="connsiteX0" fmla="*/ 486101 w 10410624"/>
              <a:gd name="connsiteY0" fmla="*/ 24605 h 3606049"/>
              <a:gd name="connsiteX1" fmla="*/ 10149265 w 10410624"/>
              <a:gd name="connsiteY1" fmla="*/ 812005 h 3606049"/>
              <a:gd name="connsiteX2" fmla="*/ 8218865 w 10410624"/>
              <a:gd name="connsiteY2" fmla="*/ 3479005 h 3606049"/>
              <a:gd name="connsiteX3" fmla="*/ 371801 w 10410624"/>
              <a:gd name="connsiteY3" fmla="*/ 3466305 h 3606049"/>
              <a:gd name="connsiteX4" fmla="*/ 486101 w 10410624"/>
              <a:gd name="connsiteY4" fmla="*/ 24605 h 3606049"/>
              <a:gd name="connsiteX0" fmla="*/ 833333 w 10757856"/>
              <a:gd name="connsiteY0" fmla="*/ 24605 h 3606049"/>
              <a:gd name="connsiteX1" fmla="*/ 10496497 w 10757856"/>
              <a:gd name="connsiteY1" fmla="*/ 812005 h 3606049"/>
              <a:gd name="connsiteX2" fmla="*/ 8566097 w 10757856"/>
              <a:gd name="connsiteY2" fmla="*/ 3479005 h 3606049"/>
              <a:gd name="connsiteX3" fmla="*/ 719033 w 10757856"/>
              <a:gd name="connsiteY3" fmla="*/ 3466305 h 3606049"/>
              <a:gd name="connsiteX4" fmla="*/ 833333 w 10757856"/>
              <a:gd name="connsiteY4" fmla="*/ 24605 h 3606049"/>
              <a:gd name="connsiteX0" fmla="*/ 833333 w 10757856"/>
              <a:gd name="connsiteY0" fmla="*/ 126135 h 3707579"/>
              <a:gd name="connsiteX1" fmla="*/ 10496497 w 10757856"/>
              <a:gd name="connsiteY1" fmla="*/ 913535 h 3707579"/>
              <a:gd name="connsiteX2" fmla="*/ 8566097 w 10757856"/>
              <a:gd name="connsiteY2" fmla="*/ 3580535 h 3707579"/>
              <a:gd name="connsiteX3" fmla="*/ 719033 w 10757856"/>
              <a:gd name="connsiteY3" fmla="*/ 3567835 h 3707579"/>
              <a:gd name="connsiteX4" fmla="*/ 833333 w 10757856"/>
              <a:gd name="connsiteY4" fmla="*/ 126135 h 3707579"/>
              <a:gd name="connsiteX0" fmla="*/ 833333 w 10757856"/>
              <a:gd name="connsiteY0" fmla="*/ 188207 h 3769651"/>
              <a:gd name="connsiteX1" fmla="*/ 10496497 w 10757856"/>
              <a:gd name="connsiteY1" fmla="*/ 975607 h 3769651"/>
              <a:gd name="connsiteX2" fmla="*/ 8566097 w 10757856"/>
              <a:gd name="connsiteY2" fmla="*/ 3642607 h 3769651"/>
              <a:gd name="connsiteX3" fmla="*/ 719033 w 10757856"/>
              <a:gd name="connsiteY3" fmla="*/ 3629907 h 3769651"/>
              <a:gd name="connsiteX4" fmla="*/ 833333 w 10757856"/>
              <a:gd name="connsiteY4" fmla="*/ 188207 h 3769651"/>
              <a:gd name="connsiteX0" fmla="*/ 859544 w 10720567"/>
              <a:gd name="connsiteY0" fmla="*/ 162282 h 3858026"/>
              <a:gd name="connsiteX1" fmla="*/ 10459208 w 10720567"/>
              <a:gd name="connsiteY1" fmla="*/ 1063982 h 3858026"/>
              <a:gd name="connsiteX2" fmla="*/ 8528808 w 10720567"/>
              <a:gd name="connsiteY2" fmla="*/ 3730982 h 3858026"/>
              <a:gd name="connsiteX3" fmla="*/ 681744 w 10720567"/>
              <a:gd name="connsiteY3" fmla="*/ 3718282 h 3858026"/>
              <a:gd name="connsiteX4" fmla="*/ 859544 w 10720567"/>
              <a:gd name="connsiteY4" fmla="*/ 162282 h 3858026"/>
              <a:gd name="connsiteX0" fmla="*/ 859544 w 9675888"/>
              <a:gd name="connsiteY0" fmla="*/ 88336 h 3784080"/>
              <a:gd name="connsiteX1" fmla="*/ 8363708 w 9675888"/>
              <a:gd name="connsiteY1" fmla="*/ 1586936 h 3784080"/>
              <a:gd name="connsiteX2" fmla="*/ 8528808 w 9675888"/>
              <a:gd name="connsiteY2" fmla="*/ 3657036 h 3784080"/>
              <a:gd name="connsiteX3" fmla="*/ 681744 w 9675888"/>
              <a:gd name="connsiteY3" fmla="*/ 3644336 h 3784080"/>
              <a:gd name="connsiteX4" fmla="*/ 859544 w 9675888"/>
              <a:gd name="connsiteY4" fmla="*/ 88336 h 3784080"/>
              <a:gd name="connsiteX0" fmla="*/ 859544 w 10606159"/>
              <a:gd name="connsiteY0" fmla="*/ 232323 h 3928067"/>
              <a:gd name="connsiteX1" fmla="*/ 10306808 w 10606159"/>
              <a:gd name="connsiteY1" fmla="*/ 867323 h 3928067"/>
              <a:gd name="connsiteX2" fmla="*/ 8528808 w 10606159"/>
              <a:gd name="connsiteY2" fmla="*/ 3801023 h 3928067"/>
              <a:gd name="connsiteX3" fmla="*/ 681744 w 10606159"/>
              <a:gd name="connsiteY3" fmla="*/ 3788323 h 3928067"/>
              <a:gd name="connsiteX4" fmla="*/ 859544 w 10606159"/>
              <a:gd name="connsiteY4" fmla="*/ 232323 h 3928067"/>
              <a:gd name="connsiteX0" fmla="*/ 859544 w 10606159"/>
              <a:gd name="connsiteY0" fmla="*/ 157415 h 3853159"/>
              <a:gd name="connsiteX1" fmla="*/ 10306808 w 10606159"/>
              <a:gd name="connsiteY1" fmla="*/ 792415 h 3853159"/>
              <a:gd name="connsiteX2" fmla="*/ 8528808 w 10606159"/>
              <a:gd name="connsiteY2" fmla="*/ 3726115 h 3853159"/>
              <a:gd name="connsiteX3" fmla="*/ 681744 w 10606159"/>
              <a:gd name="connsiteY3" fmla="*/ 3713415 h 3853159"/>
              <a:gd name="connsiteX4" fmla="*/ 859544 w 10606159"/>
              <a:gd name="connsiteY4" fmla="*/ 157415 h 3853159"/>
              <a:gd name="connsiteX0" fmla="*/ 859544 w 10656941"/>
              <a:gd name="connsiteY0" fmla="*/ 157415 h 3853159"/>
              <a:gd name="connsiteX1" fmla="*/ 10306808 w 10656941"/>
              <a:gd name="connsiteY1" fmla="*/ 792415 h 3853159"/>
              <a:gd name="connsiteX2" fmla="*/ 8528808 w 10656941"/>
              <a:gd name="connsiteY2" fmla="*/ 3726115 h 3853159"/>
              <a:gd name="connsiteX3" fmla="*/ 681744 w 10656941"/>
              <a:gd name="connsiteY3" fmla="*/ 3713415 h 3853159"/>
              <a:gd name="connsiteX4" fmla="*/ 859544 w 10656941"/>
              <a:gd name="connsiteY4" fmla="*/ 157415 h 3853159"/>
              <a:gd name="connsiteX0" fmla="*/ 859544 w 10656941"/>
              <a:gd name="connsiteY0" fmla="*/ 222128 h 3917872"/>
              <a:gd name="connsiteX1" fmla="*/ 10306808 w 10656941"/>
              <a:gd name="connsiteY1" fmla="*/ 857128 h 3917872"/>
              <a:gd name="connsiteX2" fmla="*/ 8528808 w 10656941"/>
              <a:gd name="connsiteY2" fmla="*/ 3790828 h 3917872"/>
              <a:gd name="connsiteX3" fmla="*/ 681744 w 10656941"/>
              <a:gd name="connsiteY3" fmla="*/ 3778128 h 3917872"/>
              <a:gd name="connsiteX4" fmla="*/ 859544 w 10656941"/>
              <a:gd name="connsiteY4" fmla="*/ 222128 h 3917872"/>
              <a:gd name="connsiteX0" fmla="*/ 859544 w 10656941"/>
              <a:gd name="connsiteY0" fmla="*/ 222128 h 4013122"/>
              <a:gd name="connsiteX1" fmla="*/ 10306808 w 10656941"/>
              <a:gd name="connsiteY1" fmla="*/ 857128 h 4013122"/>
              <a:gd name="connsiteX2" fmla="*/ 8528808 w 10656941"/>
              <a:gd name="connsiteY2" fmla="*/ 3790828 h 4013122"/>
              <a:gd name="connsiteX3" fmla="*/ 681744 w 10656941"/>
              <a:gd name="connsiteY3" fmla="*/ 3778128 h 4013122"/>
              <a:gd name="connsiteX4" fmla="*/ 859544 w 10656941"/>
              <a:gd name="connsiteY4" fmla="*/ 222128 h 4013122"/>
              <a:gd name="connsiteX0" fmla="*/ 859544 w 10549221"/>
              <a:gd name="connsiteY0" fmla="*/ 222128 h 3839902"/>
              <a:gd name="connsiteX1" fmla="*/ 10306808 w 10549221"/>
              <a:gd name="connsiteY1" fmla="*/ 857128 h 3839902"/>
              <a:gd name="connsiteX2" fmla="*/ 8020808 w 10549221"/>
              <a:gd name="connsiteY2" fmla="*/ 2851028 h 3839902"/>
              <a:gd name="connsiteX3" fmla="*/ 681744 w 10549221"/>
              <a:gd name="connsiteY3" fmla="*/ 3778128 h 3839902"/>
              <a:gd name="connsiteX4" fmla="*/ 859544 w 10549221"/>
              <a:gd name="connsiteY4" fmla="*/ 222128 h 3839902"/>
              <a:gd name="connsiteX0" fmla="*/ 859544 w 10764301"/>
              <a:gd name="connsiteY0" fmla="*/ 222128 h 3944984"/>
              <a:gd name="connsiteX1" fmla="*/ 10306808 w 10764301"/>
              <a:gd name="connsiteY1" fmla="*/ 857128 h 3944984"/>
              <a:gd name="connsiteX2" fmla="*/ 8871708 w 10764301"/>
              <a:gd name="connsiteY2" fmla="*/ 3625728 h 3944984"/>
              <a:gd name="connsiteX3" fmla="*/ 681744 w 10764301"/>
              <a:gd name="connsiteY3" fmla="*/ 3778128 h 3944984"/>
              <a:gd name="connsiteX4" fmla="*/ 859544 w 10764301"/>
              <a:gd name="connsiteY4" fmla="*/ 222128 h 3944984"/>
              <a:gd name="connsiteX0" fmla="*/ 859544 w 10810231"/>
              <a:gd name="connsiteY0" fmla="*/ 222128 h 3944984"/>
              <a:gd name="connsiteX1" fmla="*/ 10306808 w 10810231"/>
              <a:gd name="connsiteY1" fmla="*/ 857128 h 3944984"/>
              <a:gd name="connsiteX2" fmla="*/ 8871708 w 10810231"/>
              <a:gd name="connsiteY2" fmla="*/ 3625728 h 3944984"/>
              <a:gd name="connsiteX3" fmla="*/ 681744 w 10810231"/>
              <a:gd name="connsiteY3" fmla="*/ 3778128 h 3944984"/>
              <a:gd name="connsiteX4" fmla="*/ 859544 w 10810231"/>
              <a:gd name="connsiteY4" fmla="*/ 222128 h 3944984"/>
              <a:gd name="connsiteX0" fmla="*/ 859544 w 10676544"/>
              <a:gd name="connsiteY0" fmla="*/ 261762 h 3984618"/>
              <a:gd name="connsiteX1" fmla="*/ 10078208 w 10676544"/>
              <a:gd name="connsiteY1" fmla="*/ 782462 h 3984618"/>
              <a:gd name="connsiteX2" fmla="*/ 8871708 w 10676544"/>
              <a:gd name="connsiteY2" fmla="*/ 3665362 h 3984618"/>
              <a:gd name="connsiteX3" fmla="*/ 681744 w 10676544"/>
              <a:gd name="connsiteY3" fmla="*/ 3817762 h 3984618"/>
              <a:gd name="connsiteX4" fmla="*/ 859544 w 10676544"/>
              <a:gd name="connsiteY4" fmla="*/ 261762 h 3984618"/>
              <a:gd name="connsiteX0" fmla="*/ 859544 w 10676544"/>
              <a:gd name="connsiteY0" fmla="*/ 242833 h 3965689"/>
              <a:gd name="connsiteX1" fmla="*/ 10078208 w 10676544"/>
              <a:gd name="connsiteY1" fmla="*/ 763533 h 3965689"/>
              <a:gd name="connsiteX2" fmla="*/ 8871708 w 10676544"/>
              <a:gd name="connsiteY2" fmla="*/ 3646433 h 3965689"/>
              <a:gd name="connsiteX3" fmla="*/ 681744 w 10676544"/>
              <a:gd name="connsiteY3" fmla="*/ 3798833 h 3965689"/>
              <a:gd name="connsiteX4" fmla="*/ 859544 w 10676544"/>
              <a:gd name="connsiteY4" fmla="*/ 242833 h 3965689"/>
              <a:gd name="connsiteX0" fmla="*/ 859544 w 10863596"/>
              <a:gd name="connsiteY0" fmla="*/ 242833 h 3985299"/>
              <a:gd name="connsiteX1" fmla="*/ 10078208 w 10863596"/>
              <a:gd name="connsiteY1" fmla="*/ 763533 h 3985299"/>
              <a:gd name="connsiteX2" fmla="*/ 9252708 w 10863596"/>
              <a:gd name="connsiteY2" fmla="*/ 3702313 h 3985299"/>
              <a:gd name="connsiteX3" fmla="*/ 681744 w 10863596"/>
              <a:gd name="connsiteY3" fmla="*/ 3798833 h 3985299"/>
              <a:gd name="connsiteX4" fmla="*/ 859544 w 10863596"/>
              <a:gd name="connsiteY4" fmla="*/ 242833 h 3985299"/>
              <a:gd name="connsiteX0" fmla="*/ 859544 w 10568023"/>
              <a:gd name="connsiteY0" fmla="*/ 242833 h 3985299"/>
              <a:gd name="connsiteX1" fmla="*/ 10078208 w 10568023"/>
              <a:gd name="connsiteY1" fmla="*/ 763533 h 3985299"/>
              <a:gd name="connsiteX2" fmla="*/ 9252708 w 10568023"/>
              <a:gd name="connsiteY2" fmla="*/ 3702313 h 3985299"/>
              <a:gd name="connsiteX3" fmla="*/ 681744 w 10568023"/>
              <a:gd name="connsiteY3" fmla="*/ 3798833 h 3985299"/>
              <a:gd name="connsiteX4" fmla="*/ 859544 w 10568023"/>
              <a:gd name="connsiteY4" fmla="*/ 242833 h 3985299"/>
              <a:gd name="connsiteX0" fmla="*/ 859544 w 10673157"/>
              <a:gd name="connsiteY0" fmla="*/ 242833 h 3985299"/>
              <a:gd name="connsiteX1" fmla="*/ 10078208 w 10673157"/>
              <a:gd name="connsiteY1" fmla="*/ 763533 h 3985299"/>
              <a:gd name="connsiteX2" fmla="*/ 9252708 w 10673157"/>
              <a:gd name="connsiteY2" fmla="*/ 3702313 h 3985299"/>
              <a:gd name="connsiteX3" fmla="*/ 681744 w 10673157"/>
              <a:gd name="connsiteY3" fmla="*/ 3798833 h 3985299"/>
              <a:gd name="connsiteX4" fmla="*/ 859544 w 10673157"/>
              <a:gd name="connsiteY4" fmla="*/ 242833 h 3985299"/>
              <a:gd name="connsiteX0" fmla="*/ 859544 w 10552682"/>
              <a:gd name="connsiteY0" fmla="*/ 242833 h 4015413"/>
              <a:gd name="connsiteX1" fmla="*/ 10078208 w 10552682"/>
              <a:gd name="connsiteY1" fmla="*/ 763533 h 4015413"/>
              <a:gd name="connsiteX2" fmla="*/ 9252708 w 10552682"/>
              <a:gd name="connsiteY2" fmla="*/ 3702313 h 4015413"/>
              <a:gd name="connsiteX3" fmla="*/ 681744 w 10552682"/>
              <a:gd name="connsiteY3" fmla="*/ 3798833 h 4015413"/>
              <a:gd name="connsiteX4" fmla="*/ 859544 w 10552682"/>
              <a:gd name="connsiteY4" fmla="*/ 242833 h 401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2682" h="4015413">
                <a:moveTo>
                  <a:pt x="859544" y="242833"/>
                </a:moveTo>
                <a:cubicBezTo>
                  <a:pt x="2298365" y="-125467"/>
                  <a:pt x="8283787" y="-163567"/>
                  <a:pt x="10078208" y="763533"/>
                </a:cubicBezTo>
                <a:cubicBezTo>
                  <a:pt x="10692041" y="1169933"/>
                  <a:pt x="10971964" y="2482820"/>
                  <a:pt x="9252708" y="3702313"/>
                </a:cubicBezTo>
                <a:cubicBezTo>
                  <a:pt x="8698711" y="4095271"/>
                  <a:pt x="1519432" y="4107866"/>
                  <a:pt x="681744" y="3798833"/>
                </a:cubicBezTo>
                <a:cubicBezTo>
                  <a:pt x="63677" y="3494033"/>
                  <a:pt x="-554389" y="661933"/>
                  <a:pt x="859544" y="242833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Guillemet 2">
            <a:extLst>
              <a:ext uri="{FF2B5EF4-FFF2-40B4-BE49-F238E27FC236}">
                <a16:creationId xmlns:a16="http://schemas.microsoft.com/office/drawing/2014/main" id="{80FFF2B3-C8C8-4A25-A90A-1F18E430060E}"/>
              </a:ext>
            </a:extLst>
          </p:cNvPr>
          <p:cNvSpPr txBox="1"/>
          <p:nvPr/>
        </p:nvSpPr>
        <p:spPr>
          <a:xfrm>
            <a:off x="10144671" y="3468537"/>
            <a:ext cx="715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000">
                <a:solidFill>
                  <a:schemeClr val="accent1"/>
                </a:solidFill>
                <a:latin typeface="+mj-lt"/>
              </a:rPr>
              <a:t>»</a:t>
            </a:r>
          </a:p>
        </p:txBody>
      </p:sp>
      <p:sp>
        <p:nvSpPr>
          <p:cNvPr id="2" name="Guillemet 1">
            <a:extLst>
              <a:ext uri="{FF2B5EF4-FFF2-40B4-BE49-F238E27FC236}">
                <a16:creationId xmlns:a16="http://schemas.microsoft.com/office/drawing/2014/main" id="{20B98B95-6C09-4130-807B-18BDFFCB9650}"/>
              </a:ext>
            </a:extLst>
          </p:cNvPr>
          <p:cNvSpPr txBox="1"/>
          <p:nvPr/>
        </p:nvSpPr>
        <p:spPr>
          <a:xfrm>
            <a:off x="1758870" y="2290233"/>
            <a:ext cx="710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00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7" name="Name, Vorname">
            <a:extLst>
              <a:ext uri="{FF2B5EF4-FFF2-40B4-BE49-F238E27FC236}">
                <a16:creationId xmlns:a16="http://schemas.microsoft.com/office/drawing/2014/main" id="{1D68B8D3-CF26-4111-9120-AD739EFCBDF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538492" y="4603094"/>
            <a:ext cx="5308600" cy="388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Fago Offc" panose="020B0504030101020102" pitchFamily="34" charset="0"/>
              </a:defRPr>
            </a:lvl1pPr>
          </a:lstStyle>
          <a:p>
            <a:pPr lvl="0"/>
            <a:r>
              <a:rPr lang="de-CH"/>
              <a:t>Vorname Nachname, Funktion</a:t>
            </a:r>
          </a:p>
        </p:txBody>
      </p:sp>
      <p:sp>
        <p:nvSpPr>
          <p:cNvPr id="5" name="Textplatzhalter Zitat">
            <a:extLst>
              <a:ext uri="{FF2B5EF4-FFF2-40B4-BE49-F238E27FC236}">
                <a16:creationId xmlns:a16="http://schemas.microsoft.com/office/drawing/2014/main" id="{D4FCECB1-A79B-465C-B8E7-BBD85D520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8492" y="2590909"/>
            <a:ext cx="7894638" cy="1879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de-CH" sz="3000" kern="1200" dirty="0" smtClean="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n-cs"/>
              </a:defRPr>
            </a:lvl1pPr>
          </a:lstStyle>
          <a:p>
            <a:pPr lvl="0"/>
            <a:r>
              <a:rPr lang="de-CH"/>
              <a:t>Hier steht ein knackiges Zitat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CH"/>
              <a:t>Hier steht ein knackiges Zitat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/>
              <a:t>Hier steht ein knackiges Zitat</a:t>
            </a:r>
          </a:p>
          <a:p>
            <a:pPr lvl="0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75351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D3F011-F5E0-42E2-A8BE-5D95E1CCB4E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1C8C4A-AB27-49F7-A08E-3F969CB35B2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27" name="Funktion 4">
            <a:extLst>
              <a:ext uri="{FF2B5EF4-FFF2-40B4-BE49-F238E27FC236}">
                <a16:creationId xmlns:a16="http://schemas.microsoft.com/office/drawing/2014/main" id="{547CC351-472A-47FC-924A-066354404C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07353" y="5253910"/>
            <a:ext cx="2327264" cy="4206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600">
                <a:latin typeface="Fago Offc" panose="020B0504030101020102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Funktion</a:t>
            </a:r>
          </a:p>
        </p:txBody>
      </p:sp>
      <p:sp>
        <p:nvSpPr>
          <p:cNvPr id="26" name="Name 4">
            <a:extLst>
              <a:ext uri="{FF2B5EF4-FFF2-40B4-BE49-F238E27FC236}">
                <a16:creationId xmlns:a16="http://schemas.microsoft.com/office/drawing/2014/main" id="{D9A965AA-3E6F-4AF1-B7C3-42A2231A00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7353" y="4459754"/>
            <a:ext cx="2342705" cy="6553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latin typeface="Inter Black" panose="020B0502030000000004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Vorname</a:t>
            </a:r>
          </a:p>
          <a:p>
            <a:pPr lvl="0"/>
            <a:r>
              <a:rPr lang="de-CH"/>
              <a:t>Nachname</a:t>
            </a:r>
          </a:p>
        </p:txBody>
      </p:sp>
      <p:sp>
        <p:nvSpPr>
          <p:cNvPr id="31" name="Bildplatzhalter 4">
            <a:extLst>
              <a:ext uri="{FF2B5EF4-FFF2-40B4-BE49-F238E27FC236}">
                <a16:creationId xmlns:a16="http://schemas.microsoft.com/office/drawing/2014/main" id="{73A8F780-F7E0-432A-81C7-67CE7050557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014467" y="1412875"/>
            <a:ext cx="2335591" cy="297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5" name="Funktion 3">
            <a:extLst>
              <a:ext uri="{FF2B5EF4-FFF2-40B4-BE49-F238E27FC236}">
                <a16:creationId xmlns:a16="http://schemas.microsoft.com/office/drawing/2014/main" id="{E26392AD-16B2-4CE9-9DB6-451106250C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2278" y="5254594"/>
            <a:ext cx="2355691" cy="4206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600">
                <a:latin typeface="Fago Offc" panose="020B0504030101020102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Funktion</a:t>
            </a:r>
          </a:p>
        </p:txBody>
      </p:sp>
      <p:sp>
        <p:nvSpPr>
          <p:cNvPr id="24" name="Name 3">
            <a:extLst>
              <a:ext uri="{FF2B5EF4-FFF2-40B4-BE49-F238E27FC236}">
                <a16:creationId xmlns:a16="http://schemas.microsoft.com/office/drawing/2014/main" id="{E11C3067-FA7A-4F6B-8CAB-EB2FDF3D81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2278" y="4460438"/>
            <a:ext cx="2371321" cy="6553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latin typeface="Inter Black" panose="020B0502030000000004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Vorname</a:t>
            </a:r>
          </a:p>
          <a:p>
            <a:pPr lvl="0"/>
            <a:r>
              <a:rPr lang="de-CH"/>
              <a:t>Nachname</a:t>
            </a:r>
          </a:p>
        </p:txBody>
      </p:sp>
      <p:sp>
        <p:nvSpPr>
          <p:cNvPr id="32" name="Bildplatzhalter 3">
            <a:extLst>
              <a:ext uri="{FF2B5EF4-FFF2-40B4-BE49-F238E27FC236}">
                <a16:creationId xmlns:a16="http://schemas.microsoft.com/office/drawing/2014/main" id="{E9E18E88-82DF-4451-A2C2-A10D15C352B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28118" y="1412875"/>
            <a:ext cx="2364798" cy="297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3" name="Funktion 2">
            <a:extLst>
              <a:ext uri="{FF2B5EF4-FFF2-40B4-BE49-F238E27FC236}">
                <a16:creationId xmlns:a16="http://schemas.microsoft.com/office/drawing/2014/main" id="{D825A7B1-E18C-4BE7-819A-3355253CBE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41068" y="5254594"/>
            <a:ext cx="2355691" cy="4206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600">
                <a:latin typeface="Fago Offc" panose="020B0504030101020102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Funktion</a:t>
            </a:r>
          </a:p>
        </p:txBody>
      </p:sp>
      <p:sp>
        <p:nvSpPr>
          <p:cNvPr id="22" name="Name 2">
            <a:extLst>
              <a:ext uri="{FF2B5EF4-FFF2-40B4-BE49-F238E27FC236}">
                <a16:creationId xmlns:a16="http://schemas.microsoft.com/office/drawing/2014/main" id="{F692B6DA-967B-4862-AE6F-2314C00F8A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41068" y="4460438"/>
            <a:ext cx="2371321" cy="6553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latin typeface="Inter Black" panose="020B0502030000000004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Vorname</a:t>
            </a:r>
          </a:p>
          <a:p>
            <a:pPr lvl="0"/>
            <a:r>
              <a:rPr lang="de-CH"/>
              <a:t>Nachname</a:t>
            </a:r>
          </a:p>
        </p:txBody>
      </p:sp>
      <p:sp>
        <p:nvSpPr>
          <p:cNvPr id="29" name="Bildplatzhalter 2">
            <a:extLst>
              <a:ext uri="{FF2B5EF4-FFF2-40B4-BE49-F238E27FC236}">
                <a16:creationId xmlns:a16="http://schemas.microsoft.com/office/drawing/2014/main" id="{6DF22617-760C-46A8-B49F-F793E10DA8E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41727" y="1431875"/>
            <a:ext cx="2364840" cy="297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1" name="Funtkion 1">
            <a:extLst>
              <a:ext uri="{FF2B5EF4-FFF2-40B4-BE49-F238E27FC236}">
                <a16:creationId xmlns:a16="http://schemas.microsoft.com/office/drawing/2014/main" id="{8CF76B2C-0E04-4581-940B-344D517609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5254594"/>
            <a:ext cx="2371321" cy="42062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600">
                <a:latin typeface="Fago Offc" panose="020B0504030101020102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Funktion</a:t>
            </a:r>
          </a:p>
        </p:txBody>
      </p:sp>
      <p:sp>
        <p:nvSpPr>
          <p:cNvPr id="20" name="Name 1">
            <a:extLst>
              <a:ext uri="{FF2B5EF4-FFF2-40B4-BE49-F238E27FC236}">
                <a16:creationId xmlns:a16="http://schemas.microsoft.com/office/drawing/2014/main" id="{CACA28E2-F108-4B10-91BB-48CCCE5FD7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9" y="4460438"/>
            <a:ext cx="2386951" cy="6553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latin typeface="Inter Black" panose="020B0502030000000004" pitchFamily="34" charset="0"/>
                <a:ea typeface="Inter Black" panose="020B0502030000000004" pitchFamily="34" charset="0"/>
              </a:defRPr>
            </a:lvl1pPr>
          </a:lstStyle>
          <a:p>
            <a:pPr lvl="0"/>
            <a:r>
              <a:rPr lang="de-CH"/>
              <a:t>Vorname</a:t>
            </a:r>
          </a:p>
          <a:p>
            <a:pPr lvl="0"/>
            <a:r>
              <a:rPr lang="de-CH"/>
              <a:t>Nachname</a:t>
            </a:r>
          </a:p>
        </p:txBody>
      </p:sp>
      <p:sp>
        <p:nvSpPr>
          <p:cNvPr id="30" name="Bildplatzhalter 1">
            <a:extLst>
              <a:ext uri="{FF2B5EF4-FFF2-40B4-BE49-F238E27FC236}">
                <a16:creationId xmlns:a16="http://schemas.microsoft.com/office/drawing/2014/main" id="{2849DEDF-2C4B-49B8-8609-083DE5904CB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738" y="1412875"/>
            <a:ext cx="2372438" cy="297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1F196384-928A-584A-9728-E5A3DFE82B41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25DA0373-755F-4470-87F0-080D3BC7F666}" type="datetime1">
              <a:rPr lang="de-CH" smtClean="0"/>
              <a:t>01.07.2026</a:t>
            </a:fld>
            <a:endParaRPr lang="de-CH"/>
          </a:p>
        </p:txBody>
      </p:sp>
      <p:sp>
        <p:nvSpPr>
          <p:cNvPr id="9" name="Unser Team">
            <a:extLst>
              <a:ext uri="{FF2B5EF4-FFF2-40B4-BE49-F238E27FC236}">
                <a16:creationId xmlns:a16="http://schemas.microsoft.com/office/drawing/2014/main" id="{47314D14-45A0-1557-1078-33B3C635D02A}"/>
              </a:ext>
            </a:extLst>
          </p:cNvPr>
          <p:cNvSpPr txBox="1"/>
          <p:nvPr userDrawn="1"/>
        </p:nvSpPr>
        <p:spPr>
          <a:xfrm>
            <a:off x="952121" y="313370"/>
            <a:ext cx="25026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000" b="0">
                <a:latin typeface="Inter ExtraBold" panose="020B0502030000000004" pitchFamily="34" charset="0"/>
                <a:ea typeface="Inter ExtraBold" panose="020B0502030000000004" pitchFamily="34" charset="0"/>
              </a:rPr>
              <a:t>Unser </a:t>
            </a:r>
            <a:r>
              <a:rPr lang="de-DE" sz="3000" b="0" u="heavy" baseline="0">
                <a:uFill>
                  <a:solidFill>
                    <a:schemeClr val="accent1"/>
                  </a:solidFill>
                </a:uFill>
                <a:latin typeface="Inter ExtraBold" panose="020B0502030000000004" pitchFamily="34" charset="0"/>
                <a:ea typeface="Inter ExtraBold" panose="020B0502030000000004" pitchFamily="34" charset="0"/>
              </a:rPr>
              <a:t>Team</a:t>
            </a:r>
          </a:p>
        </p:txBody>
      </p:sp>
    </p:spTree>
    <p:extLst>
      <p:ext uri="{BB962C8B-B14F-4D97-AF65-F5344CB8AC3E}">
        <p14:creationId xmlns:p14="http://schemas.microsoft.com/office/powerpoint/2010/main" val="3129512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Referen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intergrund grau">
            <a:extLst>
              <a:ext uri="{FF2B5EF4-FFF2-40B4-BE49-F238E27FC236}">
                <a16:creationId xmlns:a16="http://schemas.microsoft.com/office/drawing/2014/main" id="{02F8EEA9-0512-4079-8684-1F92F49419A5}"/>
              </a:ext>
            </a:extLst>
          </p:cNvPr>
          <p:cNvSpPr/>
          <p:nvPr/>
        </p:nvSpPr>
        <p:spPr>
          <a:xfrm>
            <a:off x="7089633" y="875531"/>
            <a:ext cx="5107680" cy="5284264"/>
          </a:xfrm>
          <a:custGeom>
            <a:avLst/>
            <a:gdLst>
              <a:gd name="connsiteX0" fmla="*/ 0 w 5089071"/>
              <a:gd name="connsiteY0" fmla="*/ 0 h 4831099"/>
              <a:gd name="connsiteX1" fmla="*/ 5089071 w 5089071"/>
              <a:gd name="connsiteY1" fmla="*/ 0 h 4831099"/>
              <a:gd name="connsiteX2" fmla="*/ 5089071 w 5089071"/>
              <a:gd name="connsiteY2" fmla="*/ 4831099 h 4831099"/>
              <a:gd name="connsiteX3" fmla="*/ 0 w 5089071"/>
              <a:gd name="connsiteY3" fmla="*/ 4831099 h 4831099"/>
              <a:gd name="connsiteX4" fmla="*/ 0 w 5089071"/>
              <a:gd name="connsiteY4" fmla="*/ 0 h 4831099"/>
              <a:gd name="connsiteX0" fmla="*/ 0 w 5089071"/>
              <a:gd name="connsiteY0" fmla="*/ 129822 h 4960921"/>
              <a:gd name="connsiteX1" fmla="*/ 5089071 w 5089071"/>
              <a:gd name="connsiteY1" fmla="*/ 129822 h 4960921"/>
              <a:gd name="connsiteX2" fmla="*/ 5089071 w 5089071"/>
              <a:gd name="connsiteY2" fmla="*/ 4960921 h 4960921"/>
              <a:gd name="connsiteX3" fmla="*/ 0 w 5089071"/>
              <a:gd name="connsiteY3" fmla="*/ 4960921 h 4960921"/>
              <a:gd name="connsiteX4" fmla="*/ 0 w 5089071"/>
              <a:gd name="connsiteY4" fmla="*/ 129822 h 4960921"/>
              <a:gd name="connsiteX0" fmla="*/ 146755 w 5235826"/>
              <a:gd name="connsiteY0" fmla="*/ 129822 h 4960921"/>
              <a:gd name="connsiteX1" fmla="*/ 5235826 w 5235826"/>
              <a:gd name="connsiteY1" fmla="*/ 129822 h 4960921"/>
              <a:gd name="connsiteX2" fmla="*/ 5235826 w 5235826"/>
              <a:gd name="connsiteY2" fmla="*/ 4960921 h 4960921"/>
              <a:gd name="connsiteX3" fmla="*/ 146755 w 5235826"/>
              <a:gd name="connsiteY3" fmla="*/ 4960921 h 4960921"/>
              <a:gd name="connsiteX4" fmla="*/ 146755 w 5235826"/>
              <a:gd name="connsiteY4" fmla="*/ 129822 h 4960921"/>
              <a:gd name="connsiteX0" fmla="*/ 546100 w 5089071"/>
              <a:gd name="connsiteY0" fmla="*/ 965200 h 4831099"/>
              <a:gd name="connsiteX1" fmla="*/ 5089071 w 5089071"/>
              <a:gd name="connsiteY1" fmla="*/ 0 h 4831099"/>
              <a:gd name="connsiteX2" fmla="*/ 5089071 w 5089071"/>
              <a:gd name="connsiteY2" fmla="*/ 4831099 h 4831099"/>
              <a:gd name="connsiteX3" fmla="*/ 0 w 5089071"/>
              <a:gd name="connsiteY3" fmla="*/ 4831099 h 4831099"/>
              <a:gd name="connsiteX4" fmla="*/ 546100 w 5089071"/>
              <a:gd name="connsiteY4" fmla="*/ 965200 h 4831099"/>
              <a:gd name="connsiteX0" fmla="*/ 173967 w 5174138"/>
              <a:gd name="connsiteY0" fmla="*/ 520700 h 4831099"/>
              <a:gd name="connsiteX1" fmla="*/ 5174138 w 5174138"/>
              <a:gd name="connsiteY1" fmla="*/ 0 h 4831099"/>
              <a:gd name="connsiteX2" fmla="*/ 5174138 w 5174138"/>
              <a:gd name="connsiteY2" fmla="*/ 4831099 h 4831099"/>
              <a:gd name="connsiteX3" fmla="*/ 85067 w 5174138"/>
              <a:gd name="connsiteY3" fmla="*/ 4831099 h 4831099"/>
              <a:gd name="connsiteX4" fmla="*/ 173967 w 5174138"/>
              <a:gd name="connsiteY4" fmla="*/ 520700 h 4831099"/>
              <a:gd name="connsiteX0" fmla="*/ 126008 w 5126179"/>
              <a:gd name="connsiteY0" fmla="*/ 520700 h 4831099"/>
              <a:gd name="connsiteX1" fmla="*/ 5126179 w 5126179"/>
              <a:gd name="connsiteY1" fmla="*/ 0 h 4831099"/>
              <a:gd name="connsiteX2" fmla="*/ 5126179 w 5126179"/>
              <a:gd name="connsiteY2" fmla="*/ 4831099 h 4831099"/>
              <a:gd name="connsiteX3" fmla="*/ 37108 w 5126179"/>
              <a:gd name="connsiteY3" fmla="*/ 4831099 h 4831099"/>
              <a:gd name="connsiteX4" fmla="*/ 126008 w 5126179"/>
              <a:gd name="connsiteY4" fmla="*/ 520700 h 4831099"/>
              <a:gd name="connsiteX0" fmla="*/ 126008 w 5126179"/>
              <a:gd name="connsiteY0" fmla="*/ 69442 h 4379841"/>
              <a:gd name="connsiteX1" fmla="*/ 5024579 w 5126179"/>
              <a:gd name="connsiteY1" fmla="*/ 501242 h 4379841"/>
              <a:gd name="connsiteX2" fmla="*/ 5126179 w 5126179"/>
              <a:gd name="connsiteY2" fmla="*/ 4379841 h 4379841"/>
              <a:gd name="connsiteX3" fmla="*/ 37108 w 5126179"/>
              <a:gd name="connsiteY3" fmla="*/ 4379841 h 4379841"/>
              <a:gd name="connsiteX4" fmla="*/ 126008 w 5126179"/>
              <a:gd name="connsiteY4" fmla="*/ 69442 h 4379841"/>
              <a:gd name="connsiteX0" fmla="*/ 126008 w 5126179"/>
              <a:gd name="connsiteY0" fmla="*/ 520700 h 4831099"/>
              <a:gd name="connsiteX1" fmla="*/ 5126179 w 5126179"/>
              <a:gd name="connsiteY1" fmla="*/ 0 h 4831099"/>
              <a:gd name="connsiteX2" fmla="*/ 5126179 w 5126179"/>
              <a:gd name="connsiteY2" fmla="*/ 4831099 h 4831099"/>
              <a:gd name="connsiteX3" fmla="*/ 37108 w 5126179"/>
              <a:gd name="connsiteY3" fmla="*/ 4831099 h 4831099"/>
              <a:gd name="connsiteX4" fmla="*/ 126008 w 5126179"/>
              <a:gd name="connsiteY4" fmla="*/ 520700 h 4831099"/>
              <a:gd name="connsiteX0" fmla="*/ 24932 w 5025103"/>
              <a:gd name="connsiteY0" fmla="*/ 520700 h 4831099"/>
              <a:gd name="connsiteX1" fmla="*/ 5025103 w 5025103"/>
              <a:gd name="connsiteY1" fmla="*/ 0 h 4831099"/>
              <a:gd name="connsiteX2" fmla="*/ 5025103 w 5025103"/>
              <a:gd name="connsiteY2" fmla="*/ 4831099 h 4831099"/>
              <a:gd name="connsiteX3" fmla="*/ 1066332 w 5025103"/>
              <a:gd name="connsiteY3" fmla="*/ 3738899 h 4831099"/>
              <a:gd name="connsiteX4" fmla="*/ 24932 w 5025103"/>
              <a:gd name="connsiteY4" fmla="*/ 520700 h 4831099"/>
              <a:gd name="connsiteX0" fmla="*/ 49603 w 5049774"/>
              <a:gd name="connsiteY0" fmla="*/ 520700 h 4831099"/>
              <a:gd name="connsiteX1" fmla="*/ 5049774 w 5049774"/>
              <a:gd name="connsiteY1" fmla="*/ 0 h 4831099"/>
              <a:gd name="connsiteX2" fmla="*/ 5049774 w 5049774"/>
              <a:gd name="connsiteY2" fmla="*/ 4831099 h 4831099"/>
              <a:gd name="connsiteX3" fmla="*/ 392503 w 5049774"/>
              <a:gd name="connsiteY3" fmla="*/ 4704099 h 4831099"/>
              <a:gd name="connsiteX4" fmla="*/ 49603 w 5049774"/>
              <a:gd name="connsiteY4" fmla="*/ 520700 h 4831099"/>
              <a:gd name="connsiteX0" fmla="*/ 76796 w 5076967"/>
              <a:gd name="connsiteY0" fmla="*/ 520700 h 4831099"/>
              <a:gd name="connsiteX1" fmla="*/ 5076967 w 5076967"/>
              <a:gd name="connsiteY1" fmla="*/ 0 h 4831099"/>
              <a:gd name="connsiteX2" fmla="*/ 5076967 w 5076967"/>
              <a:gd name="connsiteY2" fmla="*/ 4831099 h 4831099"/>
              <a:gd name="connsiteX3" fmla="*/ 419696 w 5076967"/>
              <a:gd name="connsiteY3" fmla="*/ 4704099 h 4831099"/>
              <a:gd name="connsiteX4" fmla="*/ 76796 w 5076967"/>
              <a:gd name="connsiteY4" fmla="*/ 520700 h 4831099"/>
              <a:gd name="connsiteX0" fmla="*/ 76796 w 5076967"/>
              <a:gd name="connsiteY0" fmla="*/ 520700 h 4831099"/>
              <a:gd name="connsiteX1" fmla="*/ 5076967 w 5076967"/>
              <a:gd name="connsiteY1" fmla="*/ 0 h 4831099"/>
              <a:gd name="connsiteX2" fmla="*/ 5076967 w 5076967"/>
              <a:gd name="connsiteY2" fmla="*/ 4831099 h 4831099"/>
              <a:gd name="connsiteX3" fmla="*/ 419696 w 5076967"/>
              <a:gd name="connsiteY3" fmla="*/ 4704099 h 4831099"/>
              <a:gd name="connsiteX4" fmla="*/ 76796 w 5076967"/>
              <a:gd name="connsiteY4" fmla="*/ 520700 h 4831099"/>
              <a:gd name="connsiteX0" fmla="*/ 76796 w 5076967"/>
              <a:gd name="connsiteY0" fmla="*/ 520700 h 4717971"/>
              <a:gd name="connsiteX1" fmla="*/ 5076967 w 5076967"/>
              <a:gd name="connsiteY1" fmla="*/ 0 h 4717971"/>
              <a:gd name="connsiteX2" fmla="*/ 3070367 w 5076967"/>
              <a:gd name="connsiteY2" fmla="*/ 3865899 h 4717971"/>
              <a:gd name="connsiteX3" fmla="*/ 419696 w 5076967"/>
              <a:gd name="connsiteY3" fmla="*/ 4704099 h 4717971"/>
              <a:gd name="connsiteX4" fmla="*/ 76796 w 5076967"/>
              <a:gd name="connsiteY4" fmla="*/ 520700 h 4717971"/>
              <a:gd name="connsiteX0" fmla="*/ 76796 w 5102367"/>
              <a:gd name="connsiteY0" fmla="*/ 520700 h 4759641"/>
              <a:gd name="connsiteX1" fmla="*/ 5076967 w 5102367"/>
              <a:gd name="connsiteY1" fmla="*/ 0 h 4759641"/>
              <a:gd name="connsiteX2" fmla="*/ 5102367 w 5102367"/>
              <a:gd name="connsiteY2" fmla="*/ 4704099 h 4759641"/>
              <a:gd name="connsiteX3" fmla="*/ 419696 w 5102367"/>
              <a:gd name="connsiteY3" fmla="*/ 4704099 h 4759641"/>
              <a:gd name="connsiteX4" fmla="*/ 76796 w 5102367"/>
              <a:gd name="connsiteY4" fmla="*/ 520700 h 4759641"/>
              <a:gd name="connsiteX0" fmla="*/ 76796 w 5102367"/>
              <a:gd name="connsiteY0" fmla="*/ 520700 h 4838637"/>
              <a:gd name="connsiteX1" fmla="*/ 5076967 w 5102367"/>
              <a:gd name="connsiteY1" fmla="*/ 0 h 4838637"/>
              <a:gd name="connsiteX2" fmla="*/ 5102367 w 5102367"/>
              <a:gd name="connsiteY2" fmla="*/ 4704099 h 4838637"/>
              <a:gd name="connsiteX3" fmla="*/ 419696 w 5102367"/>
              <a:gd name="connsiteY3" fmla="*/ 4704099 h 4838637"/>
              <a:gd name="connsiteX4" fmla="*/ 76796 w 5102367"/>
              <a:gd name="connsiteY4" fmla="*/ 520700 h 4838637"/>
              <a:gd name="connsiteX0" fmla="*/ 76796 w 5102367"/>
              <a:gd name="connsiteY0" fmla="*/ 508000 h 4825937"/>
              <a:gd name="connsiteX1" fmla="*/ 5089667 w 5102367"/>
              <a:gd name="connsiteY1" fmla="*/ 0 h 4825937"/>
              <a:gd name="connsiteX2" fmla="*/ 5102367 w 5102367"/>
              <a:gd name="connsiteY2" fmla="*/ 4691399 h 4825937"/>
              <a:gd name="connsiteX3" fmla="*/ 419696 w 5102367"/>
              <a:gd name="connsiteY3" fmla="*/ 4691399 h 4825937"/>
              <a:gd name="connsiteX4" fmla="*/ 76796 w 5102367"/>
              <a:gd name="connsiteY4" fmla="*/ 508000 h 4825937"/>
              <a:gd name="connsiteX0" fmla="*/ 76796 w 5106561"/>
              <a:gd name="connsiteY0" fmla="*/ 508000 h 5230173"/>
              <a:gd name="connsiteX1" fmla="*/ 5089667 w 5106561"/>
              <a:gd name="connsiteY1" fmla="*/ 0 h 5230173"/>
              <a:gd name="connsiteX2" fmla="*/ 5106561 w 5106561"/>
              <a:gd name="connsiteY2" fmla="*/ 5182891 h 5230173"/>
              <a:gd name="connsiteX3" fmla="*/ 419696 w 5106561"/>
              <a:gd name="connsiteY3" fmla="*/ 4691399 h 5230173"/>
              <a:gd name="connsiteX4" fmla="*/ 76796 w 5106561"/>
              <a:gd name="connsiteY4" fmla="*/ 508000 h 5230173"/>
              <a:gd name="connsiteX0" fmla="*/ 76796 w 5090552"/>
              <a:gd name="connsiteY0" fmla="*/ 508000 h 5230173"/>
              <a:gd name="connsiteX1" fmla="*/ 5089667 w 5090552"/>
              <a:gd name="connsiteY1" fmla="*/ 0 h 5230173"/>
              <a:gd name="connsiteX2" fmla="*/ 5085588 w 5090552"/>
              <a:gd name="connsiteY2" fmla="*/ 5182891 h 5230173"/>
              <a:gd name="connsiteX3" fmla="*/ 419696 w 5090552"/>
              <a:gd name="connsiteY3" fmla="*/ 4691399 h 5230173"/>
              <a:gd name="connsiteX4" fmla="*/ 76796 w 5090552"/>
              <a:gd name="connsiteY4" fmla="*/ 508000 h 5230173"/>
              <a:gd name="connsiteX0" fmla="*/ 76796 w 5090552"/>
              <a:gd name="connsiteY0" fmla="*/ 508000 h 5230173"/>
              <a:gd name="connsiteX1" fmla="*/ 5089667 w 5090552"/>
              <a:gd name="connsiteY1" fmla="*/ 0 h 5230173"/>
              <a:gd name="connsiteX2" fmla="*/ 5085588 w 5090552"/>
              <a:gd name="connsiteY2" fmla="*/ 5182891 h 5230173"/>
              <a:gd name="connsiteX3" fmla="*/ 419696 w 5090552"/>
              <a:gd name="connsiteY3" fmla="*/ 4691399 h 5230173"/>
              <a:gd name="connsiteX4" fmla="*/ 76796 w 5090552"/>
              <a:gd name="connsiteY4" fmla="*/ 508000 h 5230173"/>
              <a:gd name="connsiteX0" fmla="*/ 76796 w 5106560"/>
              <a:gd name="connsiteY0" fmla="*/ 508000 h 5251287"/>
              <a:gd name="connsiteX1" fmla="*/ 5089667 w 5106560"/>
              <a:gd name="connsiteY1" fmla="*/ 0 h 5251287"/>
              <a:gd name="connsiteX2" fmla="*/ 5106560 w 5106560"/>
              <a:gd name="connsiteY2" fmla="*/ 5205437 h 5251287"/>
              <a:gd name="connsiteX3" fmla="*/ 419696 w 5106560"/>
              <a:gd name="connsiteY3" fmla="*/ 4691399 h 5251287"/>
              <a:gd name="connsiteX4" fmla="*/ 76796 w 5106560"/>
              <a:gd name="connsiteY4" fmla="*/ 508000 h 5251287"/>
              <a:gd name="connsiteX0" fmla="*/ 76796 w 5107680"/>
              <a:gd name="connsiteY0" fmla="*/ 517018 h 5260305"/>
              <a:gd name="connsiteX1" fmla="*/ 5106445 w 5107680"/>
              <a:gd name="connsiteY1" fmla="*/ 0 h 5260305"/>
              <a:gd name="connsiteX2" fmla="*/ 5106560 w 5107680"/>
              <a:gd name="connsiteY2" fmla="*/ 5214455 h 5260305"/>
              <a:gd name="connsiteX3" fmla="*/ 419696 w 5107680"/>
              <a:gd name="connsiteY3" fmla="*/ 4700417 h 5260305"/>
              <a:gd name="connsiteX4" fmla="*/ 76796 w 5107680"/>
              <a:gd name="connsiteY4" fmla="*/ 517018 h 526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7680" h="5260305">
                <a:moveTo>
                  <a:pt x="76796" y="517018"/>
                </a:moveTo>
                <a:cubicBezTo>
                  <a:pt x="426953" y="224918"/>
                  <a:pt x="3410088" y="0"/>
                  <a:pt x="5106445" y="0"/>
                </a:cubicBezTo>
                <a:cubicBezTo>
                  <a:pt x="5110678" y="1563800"/>
                  <a:pt x="5102327" y="3650655"/>
                  <a:pt x="5106560" y="5214455"/>
                </a:cubicBezTo>
                <a:cubicBezTo>
                  <a:pt x="3401736" y="5426122"/>
                  <a:pt x="752920" y="4844350"/>
                  <a:pt x="419696" y="4700417"/>
                </a:cubicBezTo>
                <a:cubicBezTo>
                  <a:pt x="140296" y="4537851"/>
                  <a:pt x="-139104" y="755784"/>
                  <a:pt x="76796" y="5170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Bildplatzhalter 1">
            <a:extLst>
              <a:ext uri="{FF2B5EF4-FFF2-40B4-BE49-F238E27FC236}">
                <a16:creationId xmlns:a16="http://schemas.microsoft.com/office/drawing/2014/main" id="{A709001D-05D4-4D01-B2C5-6A3E08BB8E6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096000" y="5324475"/>
            <a:ext cx="947666" cy="934085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46" name="Name Funktion">
            <a:extLst>
              <a:ext uri="{FF2B5EF4-FFF2-40B4-BE49-F238E27FC236}">
                <a16:creationId xmlns:a16="http://schemas.microsoft.com/office/drawing/2014/main" id="{A013242D-3ED0-4C60-B236-233007B176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47739" y="6257925"/>
            <a:ext cx="6095928" cy="234950"/>
          </a:xfrm>
        </p:spPr>
        <p:txBody>
          <a:bodyPr>
            <a:normAutofit/>
          </a:bodyPr>
          <a:lstStyle>
            <a:lvl1pPr marL="0" indent="0" algn="r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Name, Funktion, Firma</a:t>
            </a:r>
          </a:p>
        </p:txBody>
      </p:sp>
      <p:sp>
        <p:nvSpPr>
          <p:cNvPr id="39" name="Zitat">
            <a:extLst>
              <a:ext uri="{FF2B5EF4-FFF2-40B4-BE49-F238E27FC236}">
                <a16:creationId xmlns:a16="http://schemas.microsoft.com/office/drawing/2014/main" id="{8C86F237-9D03-41CF-BF58-2A0230095C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738" y="5324475"/>
            <a:ext cx="5148262" cy="934085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/>
              <a:t>«Zitat»</a:t>
            </a:r>
          </a:p>
        </p:txBody>
      </p:sp>
      <p:sp>
        <p:nvSpPr>
          <p:cNvPr id="5" name="Text Leistungen">
            <a:extLst>
              <a:ext uri="{FF2B5EF4-FFF2-40B4-BE49-F238E27FC236}">
                <a16:creationId xmlns:a16="http://schemas.microsoft.com/office/drawing/2014/main" id="{9A5528EA-CA8D-4B2F-97BB-99965F73F08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86988" y="3441095"/>
            <a:ext cx="3766812" cy="2073653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Textdauer">
            <a:extLst>
              <a:ext uri="{FF2B5EF4-FFF2-40B4-BE49-F238E27FC236}">
                <a16:creationId xmlns:a16="http://schemas.microsoft.com/office/drawing/2014/main" id="{F2B216F3-8C74-4DE5-BBCB-7B0D0018E53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77980" y="2405919"/>
            <a:ext cx="2633655" cy="7610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8" name="Dauer">
            <a:extLst>
              <a:ext uri="{FF2B5EF4-FFF2-40B4-BE49-F238E27FC236}">
                <a16:creationId xmlns:a16="http://schemas.microsoft.com/office/drawing/2014/main" id="{DC63BFD0-6BF4-4176-BD96-B504F93C5EB6}"/>
              </a:ext>
            </a:extLst>
          </p:cNvPr>
          <p:cNvSpPr txBox="1"/>
          <p:nvPr/>
        </p:nvSpPr>
        <p:spPr>
          <a:xfrm>
            <a:off x="7586988" y="2405918"/>
            <a:ext cx="1084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CH" sz="120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Technologie</a:t>
            </a:r>
          </a:p>
        </p:txBody>
      </p:sp>
      <p:sp>
        <p:nvSpPr>
          <p:cNvPr id="28" name="Textaufwand">
            <a:extLst>
              <a:ext uri="{FF2B5EF4-FFF2-40B4-BE49-F238E27FC236}">
                <a16:creationId xmlns:a16="http://schemas.microsoft.com/office/drawing/2014/main" id="{1060A737-6785-43C9-84A3-849619E62F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677980" y="2090708"/>
            <a:ext cx="2633655" cy="30777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7" name="Aufwand">
            <a:extLst>
              <a:ext uri="{FF2B5EF4-FFF2-40B4-BE49-F238E27FC236}">
                <a16:creationId xmlns:a16="http://schemas.microsoft.com/office/drawing/2014/main" id="{438C049B-33DC-496C-B9E9-A3E733E2D8D9}"/>
              </a:ext>
            </a:extLst>
          </p:cNvPr>
          <p:cNvSpPr txBox="1"/>
          <p:nvPr/>
        </p:nvSpPr>
        <p:spPr>
          <a:xfrm>
            <a:off x="7586988" y="2090708"/>
            <a:ext cx="1084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CH" sz="120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Dauer</a:t>
            </a:r>
          </a:p>
        </p:txBody>
      </p:sp>
      <p:sp>
        <p:nvSpPr>
          <p:cNvPr id="26" name="Text Budget">
            <a:extLst>
              <a:ext uri="{FF2B5EF4-FFF2-40B4-BE49-F238E27FC236}">
                <a16:creationId xmlns:a16="http://schemas.microsoft.com/office/drawing/2014/main" id="{A2DAB841-6789-4F13-8EE0-47AE34DF81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77980" y="1780177"/>
            <a:ext cx="2633655" cy="30777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6" name="Budget">
            <a:extLst>
              <a:ext uri="{FF2B5EF4-FFF2-40B4-BE49-F238E27FC236}">
                <a16:creationId xmlns:a16="http://schemas.microsoft.com/office/drawing/2014/main" id="{159B1637-C25F-4D46-9B41-BB6E7CA8AB44}"/>
              </a:ext>
            </a:extLst>
          </p:cNvPr>
          <p:cNvSpPr txBox="1"/>
          <p:nvPr/>
        </p:nvSpPr>
        <p:spPr>
          <a:xfrm>
            <a:off x="7586988" y="1780177"/>
            <a:ext cx="1084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CH" sz="120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Budget</a:t>
            </a:r>
          </a:p>
        </p:txBody>
      </p:sp>
      <p:sp>
        <p:nvSpPr>
          <p:cNvPr id="40" name="Textfeld Erfolgsfaktoren">
            <a:extLst>
              <a:ext uri="{FF2B5EF4-FFF2-40B4-BE49-F238E27FC236}">
                <a16:creationId xmlns:a16="http://schemas.microsoft.com/office/drawing/2014/main" id="{D70770B7-2419-45AA-932F-C25827BDC66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7738" y="3428999"/>
            <a:ext cx="6049432" cy="18308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feld Beschreibung">
            <a:extLst>
              <a:ext uri="{FF2B5EF4-FFF2-40B4-BE49-F238E27FC236}">
                <a16:creationId xmlns:a16="http://schemas.microsoft.com/office/drawing/2014/main" id="{27D7FC56-41E0-4E64-834A-A84528587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8268" y="1718431"/>
            <a:ext cx="6049432" cy="14158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4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6235F4-F7FB-426D-B589-DF628AFC2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eschreibung">
            <a:extLst>
              <a:ext uri="{FF2B5EF4-FFF2-40B4-BE49-F238E27FC236}">
                <a16:creationId xmlns:a16="http://schemas.microsoft.com/office/drawing/2014/main" id="{8D964AC5-AE74-145F-A3C6-D2476E0D5E86}"/>
              </a:ext>
            </a:extLst>
          </p:cNvPr>
          <p:cNvSpPr txBox="1"/>
          <p:nvPr userDrawn="1"/>
        </p:nvSpPr>
        <p:spPr>
          <a:xfrm>
            <a:off x="954617" y="1412875"/>
            <a:ext cx="6049432" cy="371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800" u="heavy" baseline="0">
                <a:uFill>
                  <a:solidFill>
                    <a:schemeClr val="accent1"/>
                  </a:solidFill>
                </a:uFill>
                <a:latin typeface="+mj-lt"/>
                <a:cs typeface="Arial" panose="020B0604020202020204" pitchFamily="34" charset="0"/>
              </a:rPr>
              <a:t>Beschreibung</a:t>
            </a:r>
          </a:p>
        </p:txBody>
      </p:sp>
      <p:sp>
        <p:nvSpPr>
          <p:cNvPr id="4" name="Erfolgsfaktoren">
            <a:extLst>
              <a:ext uri="{FF2B5EF4-FFF2-40B4-BE49-F238E27FC236}">
                <a16:creationId xmlns:a16="http://schemas.microsoft.com/office/drawing/2014/main" id="{096D6704-6F37-DDBA-B5E0-96533967EE9F}"/>
              </a:ext>
            </a:extLst>
          </p:cNvPr>
          <p:cNvSpPr txBox="1"/>
          <p:nvPr userDrawn="1"/>
        </p:nvSpPr>
        <p:spPr>
          <a:xfrm>
            <a:off x="954616" y="3146924"/>
            <a:ext cx="6049433" cy="286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de-DE"/>
            </a:defPPr>
            <a:lvl1pPr lvl="0" indent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None/>
            </a:pPr>
            <a:r>
              <a:rPr lang="de-DE" sz="1800" u="heavy" kern="1200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j-lt"/>
                <a:ea typeface="+mn-ea"/>
                <a:cs typeface="Arial" panose="020B0604020202020204" pitchFamily="34" charset="0"/>
              </a:rPr>
              <a:t>Erfolgsfaktoren</a:t>
            </a:r>
          </a:p>
        </p:txBody>
      </p:sp>
      <p:sp>
        <p:nvSpPr>
          <p:cNvPr id="6" name="Leistungen">
            <a:extLst>
              <a:ext uri="{FF2B5EF4-FFF2-40B4-BE49-F238E27FC236}">
                <a16:creationId xmlns:a16="http://schemas.microsoft.com/office/drawing/2014/main" id="{804E88DD-7747-8306-BD0D-E999010E40A3}"/>
              </a:ext>
            </a:extLst>
          </p:cNvPr>
          <p:cNvSpPr txBox="1"/>
          <p:nvPr userDrawn="1"/>
        </p:nvSpPr>
        <p:spPr>
          <a:xfrm>
            <a:off x="7593338" y="3136151"/>
            <a:ext cx="1379545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None/>
            </a:pPr>
            <a:r>
              <a:rPr lang="de-DE" sz="1800" u="heavy" kern="1200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j-lt"/>
                <a:ea typeface="+mn-ea"/>
                <a:cs typeface="Arial" panose="020B0604020202020204" pitchFamily="34" charset="0"/>
              </a:rPr>
              <a:t>Leistungen</a:t>
            </a:r>
          </a:p>
        </p:txBody>
      </p:sp>
      <p:sp>
        <p:nvSpPr>
          <p:cNvPr id="7" name="Projektdaten">
            <a:extLst>
              <a:ext uri="{FF2B5EF4-FFF2-40B4-BE49-F238E27FC236}">
                <a16:creationId xmlns:a16="http://schemas.microsoft.com/office/drawing/2014/main" id="{DA953254-50D8-AF50-7F81-D546A6C77B82}"/>
              </a:ext>
            </a:extLst>
          </p:cNvPr>
          <p:cNvSpPr txBox="1"/>
          <p:nvPr userDrawn="1"/>
        </p:nvSpPr>
        <p:spPr>
          <a:xfrm>
            <a:off x="7593338" y="1410653"/>
            <a:ext cx="1576714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None/>
            </a:pPr>
            <a:r>
              <a:rPr lang="de-DE" sz="1800" u="heavy" kern="1200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j-lt"/>
                <a:ea typeface="+mn-ea"/>
                <a:cs typeface="Arial" panose="020B0604020202020204" pitchFamily="34" charset="0"/>
              </a:rPr>
              <a:t>Projektdaten</a:t>
            </a:r>
          </a:p>
        </p:txBody>
      </p:sp>
    </p:spTree>
    <p:extLst>
      <p:ext uri="{BB962C8B-B14F-4D97-AF65-F5344CB8AC3E}">
        <p14:creationId xmlns:p14="http://schemas.microsoft.com/office/powerpoint/2010/main" val="3145474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8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Referenz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Hintergrund grau">
            <a:extLst>
              <a:ext uri="{FF2B5EF4-FFF2-40B4-BE49-F238E27FC236}">
                <a16:creationId xmlns:a16="http://schemas.microsoft.com/office/drawing/2014/main" id="{30114AEB-F9A3-B304-85D9-0BAA70BD82AB}"/>
              </a:ext>
            </a:extLst>
          </p:cNvPr>
          <p:cNvSpPr/>
          <p:nvPr userDrawn="1"/>
        </p:nvSpPr>
        <p:spPr>
          <a:xfrm>
            <a:off x="7089633" y="875531"/>
            <a:ext cx="5107680" cy="5284264"/>
          </a:xfrm>
          <a:custGeom>
            <a:avLst/>
            <a:gdLst>
              <a:gd name="connsiteX0" fmla="*/ 0 w 5089071"/>
              <a:gd name="connsiteY0" fmla="*/ 0 h 4831099"/>
              <a:gd name="connsiteX1" fmla="*/ 5089071 w 5089071"/>
              <a:gd name="connsiteY1" fmla="*/ 0 h 4831099"/>
              <a:gd name="connsiteX2" fmla="*/ 5089071 w 5089071"/>
              <a:gd name="connsiteY2" fmla="*/ 4831099 h 4831099"/>
              <a:gd name="connsiteX3" fmla="*/ 0 w 5089071"/>
              <a:gd name="connsiteY3" fmla="*/ 4831099 h 4831099"/>
              <a:gd name="connsiteX4" fmla="*/ 0 w 5089071"/>
              <a:gd name="connsiteY4" fmla="*/ 0 h 4831099"/>
              <a:gd name="connsiteX0" fmla="*/ 0 w 5089071"/>
              <a:gd name="connsiteY0" fmla="*/ 129822 h 4960921"/>
              <a:gd name="connsiteX1" fmla="*/ 5089071 w 5089071"/>
              <a:gd name="connsiteY1" fmla="*/ 129822 h 4960921"/>
              <a:gd name="connsiteX2" fmla="*/ 5089071 w 5089071"/>
              <a:gd name="connsiteY2" fmla="*/ 4960921 h 4960921"/>
              <a:gd name="connsiteX3" fmla="*/ 0 w 5089071"/>
              <a:gd name="connsiteY3" fmla="*/ 4960921 h 4960921"/>
              <a:gd name="connsiteX4" fmla="*/ 0 w 5089071"/>
              <a:gd name="connsiteY4" fmla="*/ 129822 h 4960921"/>
              <a:gd name="connsiteX0" fmla="*/ 146755 w 5235826"/>
              <a:gd name="connsiteY0" fmla="*/ 129822 h 4960921"/>
              <a:gd name="connsiteX1" fmla="*/ 5235826 w 5235826"/>
              <a:gd name="connsiteY1" fmla="*/ 129822 h 4960921"/>
              <a:gd name="connsiteX2" fmla="*/ 5235826 w 5235826"/>
              <a:gd name="connsiteY2" fmla="*/ 4960921 h 4960921"/>
              <a:gd name="connsiteX3" fmla="*/ 146755 w 5235826"/>
              <a:gd name="connsiteY3" fmla="*/ 4960921 h 4960921"/>
              <a:gd name="connsiteX4" fmla="*/ 146755 w 5235826"/>
              <a:gd name="connsiteY4" fmla="*/ 129822 h 4960921"/>
              <a:gd name="connsiteX0" fmla="*/ 546100 w 5089071"/>
              <a:gd name="connsiteY0" fmla="*/ 965200 h 4831099"/>
              <a:gd name="connsiteX1" fmla="*/ 5089071 w 5089071"/>
              <a:gd name="connsiteY1" fmla="*/ 0 h 4831099"/>
              <a:gd name="connsiteX2" fmla="*/ 5089071 w 5089071"/>
              <a:gd name="connsiteY2" fmla="*/ 4831099 h 4831099"/>
              <a:gd name="connsiteX3" fmla="*/ 0 w 5089071"/>
              <a:gd name="connsiteY3" fmla="*/ 4831099 h 4831099"/>
              <a:gd name="connsiteX4" fmla="*/ 546100 w 5089071"/>
              <a:gd name="connsiteY4" fmla="*/ 965200 h 4831099"/>
              <a:gd name="connsiteX0" fmla="*/ 173967 w 5174138"/>
              <a:gd name="connsiteY0" fmla="*/ 520700 h 4831099"/>
              <a:gd name="connsiteX1" fmla="*/ 5174138 w 5174138"/>
              <a:gd name="connsiteY1" fmla="*/ 0 h 4831099"/>
              <a:gd name="connsiteX2" fmla="*/ 5174138 w 5174138"/>
              <a:gd name="connsiteY2" fmla="*/ 4831099 h 4831099"/>
              <a:gd name="connsiteX3" fmla="*/ 85067 w 5174138"/>
              <a:gd name="connsiteY3" fmla="*/ 4831099 h 4831099"/>
              <a:gd name="connsiteX4" fmla="*/ 173967 w 5174138"/>
              <a:gd name="connsiteY4" fmla="*/ 520700 h 4831099"/>
              <a:gd name="connsiteX0" fmla="*/ 126008 w 5126179"/>
              <a:gd name="connsiteY0" fmla="*/ 520700 h 4831099"/>
              <a:gd name="connsiteX1" fmla="*/ 5126179 w 5126179"/>
              <a:gd name="connsiteY1" fmla="*/ 0 h 4831099"/>
              <a:gd name="connsiteX2" fmla="*/ 5126179 w 5126179"/>
              <a:gd name="connsiteY2" fmla="*/ 4831099 h 4831099"/>
              <a:gd name="connsiteX3" fmla="*/ 37108 w 5126179"/>
              <a:gd name="connsiteY3" fmla="*/ 4831099 h 4831099"/>
              <a:gd name="connsiteX4" fmla="*/ 126008 w 5126179"/>
              <a:gd name="connsiteY4" fmla="*/ 520700 h 4831099"/>
              <a:gd name="connsiteX0" fmla="*/ 126008 w 5126179"/>
              <a:gd name="connsiteY0" fmla="*/ 69442 h 4379841"/>
              <a:gd name="connsiteX1" fmla="*/ 5024579 w 5126179"/>
              <a:gd name="connsiteY1" fmla="*/ 501242 h 4379841"/>
              <a:gd name="connsiteX2" fmla="*/ 5126179 w 5126179"/>
              <a:gd name="connsiteY2" fmla="*/ 4379841 h 4379841"/>
              <a:gd name="connsiteX3" fmla="*/ 37108 w 5126179"/>
              <a:gd name="connsiteY3" fmla="*/ 4379841 h 4379841"/>
              <a:gd name="connsiteX4" fmla="*/ 126008 w 5126179"/>
              <a:gd name="connsiteY4" fmla="*/ 69442 h 4379841"/>
              <a:gd name="connsiteX0" fmla="*/ 126008 w 5126179"/>
              <a:gd name="connsiteY0" fmla="*/ 520700 h 4831099"/>
              <a:gd name="connsiteX1" fmla="*/ 5126179 w 5126179"/>
              <a:gd name="connsiteY1" fmla="*/ 0 h 4831099"/>
              <a:gd name="connsiteX2" fmla="*/ 5126179 w 5126179"/>
              <a:gd name="connsiteY2" fmla="*/ 4831099 h 4831099"/>
              <a:gd name="connsiteX3" fmla="*/ 37108 w 5126179"/>
              <a:gd name="connsiteY3" fmla="*/ 4831099 h 4831099"/>
              <a:gd name="connsiteX4" fmla="*/ 126008 w 5126179"/>
              <a:gd name="connsiteY4" fmla="*/ 520700 h 4831099"/>
              <a:gd name="connsiteX0" fmla="*/ 24932 w 5025103"/>
              <a:gd name="connsiteY0" fmla="*/ 520700 h 4831099"/>
              <a:gd name="connsiteX1" fmla="*/ 5025103 w 5025103"/>
              <a:gd name="connsiteY1" fmla="*/ 0 h 4831099"/>
              <a:gd name="connsiteX2" fmla="*/ 5025103 w 5025103"/>
              <a:gd name="connsiteY2" fmla="*/ 4831099 h 4831099"/>
              <a:gd name="connsiteX3" fmla="*/ 1066332 w 5025103"/>
              <a:gd name="connsiteY3" fmla="*/ 3738899 h 4831099"/>
              <a:gd name="connsiteX4" fmla="*/ 24932 w 5025103"/>
              <a:gd name="connsiteY4" fmla="*/ 520700 h 4831099"/>
              <a:gd name="connsiteX0" fmla="*/ 49603 w 5049774"/>
              <a:gd name="connsiteY0" fmla="*/ 520700 h 4831099"/>
              <a:gd name="connsiteX1" fmla="*/ 5049774 w 5049774"/>
              <a:gd name="connsiteY1" fmla="*/ 0 h 4831099"/>
              <a:gd name="connsiteX2" fmla="*/ 5049774 w 5049774"/>
              <a:gd name="connsiteY2" fmla="*/ 4831099 h 4831099"/>
              <a:gd name="connsiteX3" fmla="*/ 392503 w 5049774"/>
              <a:gd name="connsiteY3" fmla="*/ 4704099 h 4831099"/>
              <a:gd name="connsiteX4" fmla="*/ 49603 w 5049774"/>
              <a:gd name="connsiteY4" fmla="*/ 520700 h 4831099"/>
              <a:gd name="connsiteX0" fmla="*/ 76796 w 5076967"/>
              <a:gd name="connsiteY0" fmla="*/ 520700 h 4831099"/>
              <a:gd name="connsiteX1" fmla="*/ 5076967 w 5076967"/>
              <a:gd name="connsiteY1" fmla="*/ 0 h 4831099"/>
              <a:gd name="connsiteX2" fmla="*/ 5076967 w 5076967"/>
              <a:gd name="connsiteY2" fmla="*/ 4831099 h 4831099"/>
              <a:gd name="connsiteX3" fmla="*/ 419696 w 5076967"/>
              <a:gd name="connsiteY3" fmla="*/ 4704099 h 4831099"/>
              <a:gd name="connsiteX4" fmla="*/ 76796 w 5076967"/>
              <a:gd name="connsiteY4" fmla="*/ 520700 h 4831099"/>
              <a:gd name="connsiteX0" fmla="*/ 76796 w 5076967"/>
              <a:gd name="connsiteY0" fmla="*/ 520700 h 4831099"/>
              <a:gd name="connsiteX1" fmla="*/ 5076967 w 5076967"/>
              <a:gd name="connsiteY1" fmla="*/ 0 h 4831099"/>
              <a:gd name="connsiteX2" fmla="*/ 5076967 w 5076967"/>
              <a:gd name="connsiteY2" fmla="*/ 4831099 h 4831099"/>
              <a:gd name="connsiteX3" fmla="*/ 419696 w 5076967"/>
              <a:gd name="connsiteY3" fmla="*/ 4704099 h 4831099"/>
              <a:gd name="connsiteX4" fmla="*/ 76796 w 5076967"/>
              <a:gd name="connsiteY4" fmla="*/ 520700 h 4831099"/>
              <a:gd name="connsiteX0" fmla="*/ 76796 w 5076967"/>
              <a:gd name="connsiteY0" fmla="*/ 520700 h 4717971"/>
              <a:gd name="connsiteX1" fmla="*/ 5076967 w 5076967"/>
              <a:gd name="connsiteY1" fmla="*/ 0 h 4717971"/>
              <a:gd name="connsiteX2" fmla="*/ 3070367 w 5076967"/>
              <a:gd name="connsiteY2" fmla="*/ 3865899 h 4717971"/>
              <a:gd name="connsiteX3" fmla="*/ 419696 w 5076967"/>
              <a:gd name="connsiteY3" fmla="*/ 4704099 h 4717971"/>
              <a:gd name="connsiteX4" fmla="*/ 76796 w 5076967"/>
              <a:gd name="connsiteY4" fmla="*/ 520700 h 4717971"/>
              <a:gd name="connsiteX0" fmla="*/ 76796 w 5102367"/>
              <a:gd name="connsiteY0" fmla="*/ 520700 h 4759641"/>
              <a:gd name="connsiteX1" fmla="*/ 5076967 w 5102367"/>
              <a:gd name="connsiteY1" fmla="*/ 0 h 4759641"/>
              <a:gd name="connsiteX2" fmla="*/ 5102367 w 5102367"/>
              <a:gd name="connsiteY2" fmla="*/ 4704099 h 4759641"/>
              <a:gd name="connsiteX3" fmla="*/ 419696 w 5102367"/>
              <a:gd name="connsiteY3" fmla="*/ 4704099 h 4759641"/>
              <a:gd name="connsiteX4" fmla="*/ 76796 w 5102367"/>
              <a:gd name="connsiteY4" fmla="*/ 520700 h 4759641"/>
              <a:gd name="connsiteX0" fmla="*/ 76796 w 5102367"/>
              <a:gd name="connsiteY0" fmla="*/ 520700 h 4838637"/>
              <a:gd name="connsiteX1" fmla="*/ 5076967 w 5102367"/>
              <a:gd name="connsiteY1" fmla="*/ 0 h 4838637"/>
              <a:gd name="connsiteX2" fmla="*/ 5102367 w 5102367"/>
              <a:gd name="connsiteY2" fmla="*/ 4704099 h 4838637"/>
              <a:gd name="connsiteX3" fmla="*/ 419696 w 5102367"/>
              <a:gd name="connsiteY3" fmla="*/ 4704099 h 4838637"/>
              <a:gd name="connsiteX4" fmla="*/ 76796 w 5102367"/>
              <a:gd name="connsiteY4" fmla="*/ 520700 h 4838637"/>
              <a:gd name="connsiteX0" fmla="*/ 76796 w 5102367"/>
              <a:gd name="connsiteY0" fmla="*/ 508000 h 4825937"/>
              <a:gd name="connsiteX1" fmla="*/ 5089667 w 5102367"/>
              <a:gd name="connsiteY1" fmla="*/ 0 h 4825937"/>
              <a:gd name="connsiteX2" fmla="*/ 5102367 w 5102367"/>
              <a:gd name="connsiteY2" fmla="*/ 4691399 h 4825937"/>
              <a:gd name="connsiteX3" fmla="*/ 419696 w 5102367"/>
              <a:gd name="connsiteY3" fmla="*/ 4691399 h 4825937"/>
              <a:gd name="connsiteX4" fmla="*/ 76796 w 5102367"/>
              <a:gd name="connsiteY4" fmla="*/ 508000 h 4825937"/>
              <a:gd name="connsiteX0" fmla="*/ 76796 w 5106561"/>
              <a:gd name="connsiteY0" fmla="*/ 508000 h 5230173"/>
              <a:gd name="connsiteX1" fmla="*/ 5089667 w 5106561"/>
              <a:gd name="connsiteY1" fmla="*/ 0 h 5230173"/>
              <a:gd name="connsiteX2" fmla="*/ 5106561 w 5106561"/>
              <a:gd name="connsiteY2" fmla="*/ 5182891 h 5230173"/>
              <a:gd name="connsiteX3" fmla="*/ 419696 w 5106561"/>
              <a:gd name="connsiteY3" fmla="*/ 4691399 h 5230173"/>
              <a:gd name="connsiteX4" fmla="*/ 76796 w 5106561"/>
              <a:gd name="connsiteY4" fmla="*/ 508000 h 5230173"/>
              <a:gd name="connsiteX0" fmla="*/ 76796 w 5090552"/>
              <a:gd name="connsiteY0" fmla="*/ 508000 h 5230173"/>
              <a:gd name="connsiteX1" fmla="*/ 5089667 w 5090552"/>
              <a:gd name="connsiteY1" fmla="*/ 0 h 5230173"/>
              <a:gd name="connsiteX2" fmla="*/ 5085588 w 5090552"/>
              <a:gd name="connsiteY2" fmla="*/ 5182891 h 5230173"/>
              <a:gd name="connsiteX3" fmla="*/ 419696 w 5090552"/>
              <a:gd name="connsiteY3" fmla="*/ 4691399 h 5230173"/>
              <a:gd name="connsiteX4" fmla="*/ 76796 w 5090552"/>
              <a:gd name="connsiteY4" fmla="*/ 508000 h 5230173"/>
              <a:gd name="connsiteX0" fmla="*/ 76796 w 5090552"/>
              <a:gd name="connsiteY0" fmla="*/ 508000 h 5230173"/>
              <a:gd name="connsiteX1" fmla="*/ 5089667 w 5090552"/>
              <a:gd name="connsiteY1" fmla="*/ 0 h 5230173"/>
              <a:gd name="connsiteX2" fmla="*/ 5085588 w 5090552"/>
              <a:gd name="connsiteY2" fmla="*/ 5182891 h 5230173"/>
              <a:gd name="connsiteX3" fmla="*/ 419696 w 5090552"/>
              <a:gd name="connsiteY3" fmla="*/ 4691399 h 5230173"/>
              <a:gd name="connsiteX4" fmla="*/ 76796 w 5090552"/>
              <a:gd name="connsiteY4" fmla="*/ 508000 h 5230173"/>
              <a:gd name="connsiteX0" fmla="*/ 76796 w 5106560"/>
              <a:gd name="connsiteY0" fmla="*/ 508000 h 5251287"/>
              <a:gd name="connsiteX1" fmla="*/ 5089667 w 5106560"/>
              <a:gd name="connsiteY1" fmla="*/ 0 h 5251287"/>
              <a:gd name="connsiteX2" fmla="*/ 5106560 w 5106560"/>
              <a:gd name="connsiteY2" fmla="*/ 5205437 h 5251287"/>
              <a:gd name="connsiteX3" fmla="*/ 419696 w 5106560"/>
              <a:gd name="connsiteY3" fmla="*/ 4691399 h 5251287"/>
              <a:gd name="connsiteX4" fmla="*/ 76796 w 5106560"/>
              <a:gd name="connsiteY4" fmla="*/ 508000 h 5251287"/>
              <a:gd name="connsiteX0" fmla="*/ 76796 w 5107680"/>
              <a:gd name="connsiteY0" fmla="*/ 517018 h 5260305"/>
              <a:gd name="connsiteX1" fmla="*/ 5106445 w 5107680"/>
              <a:gd name="connsiteY1" fmla="*/ 0 h 5260305"/>
              <a:gd name="connsiteX2" fmla="*/ 5106560 w 5107680"/>
              <a:gd name="connsiteY2" fmla="*/ 5214455 h 5260305"/>
              <a:gd name="connsiteX3" fmla="*/ 419696 w 5107680"/>
              <a:gd name="connsiteY3" fmla="*/ 4700417 h 5260305"/>
              <a:gd name="connsiteX4" fmla="*/ 76796 w 5107680"/>
              <a:gd name="connsiteY4" fmla="*/ 517018 h 5260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7680" h="5260305">
                <a:moveTo>
                  <a:pt x="76796" y="517018"/>
                </a:moveTo>
                <a:cubicBezTo>
                  <a:pt x="426953" y="224918"/>
                  <a:pt x="3410088" y="0"/>
                  <a:pt x="5106445" y="0"/>
                </a:cubicBezTo>
                <a:cubicBezTo>
                  <a:pt x="5110678" y="1563800"/>
                  <a:pt x="5102327" y="3650655"/>
                  <a:pt x="5106560" y="5214455"/>
                </a:cubicBezTo>
                <a:cubicBezTo>
                  <a:pt x="3401736" y="5426122"/>
                  <a:pt x="752920" y="4844350"/>
                  <a:pt x="419696" y="4700417"/>
                </a:cubicBezTo>
                <a:cubicBezTo>
                  <a:pt x="140296" y="4537851"/>
                  <a:pt x="-139104" y="755784"/>
                  <a:pt x="76796" y="5170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Bildplatzhalter 1">
            <a:extLst>
              <a:ext uri="{FF2B5EF4-FFF2-40B4-BE49-F238E27FC236}">
                <a16:creationId xmlns:a16="http://schemas.microsoft.com/office/drawing/2014/main" id="{8CE48CBA-261C-80C1-530D-8FFF1862935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096000" y="5324475"/>
            <a:ext cx="947666" cy="934085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6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6" name="Name Funktion">
            <a:extLst>
              <a:ext uri="{FF2B5EF4-FFF2-40B4-BE49-F238E27FC236}">
                <a16:creationId xmlns:a16="http://schemas.microsoft.com/office/drawing/2014/main" id="{45A7E1B3-F052-D4C1-306F-77B83A7FB21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47739" y="6257925"/>
            <a:ext cx="6095928" cy="234950"/>
          </a:xfrm>
        </p:spPr>
        <p:txBody>
          <a:bodyPr>
            <a:normAutofit/>
          </a:bodyPr>
          <a:lstStyle>
            <a:lvl1pPr marL="0" indent="0" algn="r">
              <a:buNone/>
              <a:defRPr sz="1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Name, Funktion, Firma</a:t>
            </a:r>
          </a:p>
        </p:txBody>
      </p:sp>
      <p:sp>
        <p:nvSpPr>
          <p:cNvPr id="7" name="Zitat">
            <a:extLst>
              <a:ext uri="{FF2B5EF4-FFF2-40B4-BE49-F238E27FC236}">
                <a16:creationId xmlns:a16="http://schemas.microsoft.com/office/drawing/2014/main" id="{EEA9EAB6-0D64-8054-CC0A-9C9BAAFBF0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738" y="5324475"/>
            <a:ext cx="5148262" cy="934085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de-DE"/>
              <a:t>«Zitat»</a:t>
            </a:r>
          </a:p>
        </p:txBody>
      </p:sp>
      <p:sp>
        <p:nvSpPr>
          <p:cNvPr id="9" name="Text Leistungen">
            <a:extLst>
              <a:ext uri="{FF2B5EF4-FFF2-40B4-BE49-F238E27FC236}">
                <a16:creationId xmlns:a16="http://schemas.microsoft.com/office/drawing/2014/main" id="{2EF74815-A59E-3595-99E7-719E815327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86988" y="3441095"/>
            <a:ext cx="3766812" cy="2073653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dauer">
            <a:extLst>
              <a:ext uri="{FF2B5EF4-FFF2-40B4-BE49-F238E27FC236}">
                <a16:creationId xmlns:a16="http://schemas.microsoft.com/office/drawing/2014/main" id="{A93302A6-EB67-734F-9597-13D844BD567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77980" y="2405919"/>
            <a:ext cx="2633655" cy="7610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Dauer">
            <a:extLst>
              <a:ext uri="{FF2B5EF4-FFF2-40B4-BE49-F238E27FC236}">
                <a16:creationId xmlns:a16="http://schemas.microsoft.com/office/drawing/2014/main" id="{AD318066-2237-E515-7D39-7059284085F2}"/>
              </a:ext>
            </a:extLst>
          </p:cNvPr>
          <p:cNvSpPr txBox="1"/>
          <p:nvPr userDrawn="1"/>
        </p:nvSpPr>
        <p:spPr>
          <a:xfrm>
            <a:off x="7586988" y="2405918"/>
            <a:ext cx="1084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CH" sz="120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Technologie</a:t>
            </a:r>
          </a:p>
        </p:txBody>
      </p:sp>
      <p:sp>
        <p:nvSpPr>
          <p:cNvPr id="13" name="Textaufwand">
            <a:extLst>
              <a:ext uri="{FF2B5EF4-FFF2-40B4-BE49-F238E27FC236}">
                <a16:creationId xmlns:a16="http://schemas.microsoft.com/office/drawing/2014/main" id="{F4C9A2EA-5D91-1A25-ACC5-EB54D3A1A1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677980" y="2090708"/>
            <a:ext cx="2633655" cy="30777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Aufwand">
            <a:extLst>
              <a:ext uri="{FF2B5EF4-FFF2-40B4-BE49-F238E27FC236}">
                <a16:creationId xmlns:a16="http://schemas.microsoft.com/office/drawing/2014/main" id="{16EE98C6-7A96-4D49-159F-BDDDB8FADB95}"/>
              </a:ext>
            </a:extLst>
          </p:cNvPr>
          <p:cNvSpPr txBox="1"/>
          <p:nvPr userDrawn="1"/>
        </p:nvSpPr>
        <p:spPr>
          <a:xfrm>
            <a:off x="7586988" y="2090708"/>
            <a:ext cx="1084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CH" sz="120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Dauer</a:t>
            </a:r>
          </a:p>
        </p:txBody>
      </p:sp>
      <p:sp>
        <p:nvSpPr>
          <p:cNvPr id="15" name="Text Budget">
            <a:extLst>
              <a:ext uri="{FF2B5EF4-FFF2-40B4-BE49-F238E27FC236}">
                <a16:creationId xmlns:a16="http://schemas.microsoft.com/office/drawing/2014/main" id="{455CF0DB-91C9-21E0-B5C4-5822A1E5A5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77980" y="1780177"/>
            <a:ext cx="2633655" cy="30777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Budget">
            <a:extLst>
              <a:ext uri="{FF2B5EF4-FFF2-40B4-BE49-F238E27FC236}">
                <a16:creationId xmlns:a16="http://schemas.microsoft.com/office/drawing/2014/main" id="{A145DF02-A7C1-861E-89AC-B7789B5A60AA}"/>
              </a:ext>
            </a:extLst>
          </p:cNvPr>
          <p:cNvSpPr txBox="1"/>
          <p:nvPr userDrawn="1"/>
        </p:nvSpPr>
        <p:spPr>
          <a:xfrm>
            <a:off x="7586988" y="1780177"/>
            <a:ext cx="10842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CH" sz="120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Budget</a:t>
            </a:r>
          </a:p>
        </p:txBody>
      </p:sp>
      <p:sp>
        <p:nvSpPr>
          <p:cNvPr id="17" name="Textfeld Erfolgsfaktoren">
            <a:extLst>
              <a:ext uri="{FF2B5EF4-FFF2-40B4-BE49-F238E27FC236}">
                <a16:creationId xmlns:a16="http://schemas.microsoft.com/office/drawing/2014/main" id="{6051F869-F8C5-9EA5-734F-32EE503E555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7738" y="3428999"/>
            <a:ext cx="6049432" cy="18308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feld Beschreibung">
            <a:extLst>
              <a:ext uri="{FF2B5EF4-FFF2-40B4-BE49-F238E27FC236}">
                <a16:creationId xmlns:a16="http://schemas.microsoft.com/office/drawing/2014/main" id="{5719D261-1D3E-0131-6B99-068D08CEA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8268" y="1718431"/>
            <a:ext cx="6049432" cy="14158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4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83F5E5B0-D15C-473F-BF80-22D38952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365125"/>
            <a:ext cx="10405533" cy="9016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20" name="Beschreibung">
            <a:extLst>
              <a:ext uri="{FF2B5EF4-FFF2-40B4-BE49-F238E27FC236}">
                <a16:creationId xmlns:a16="http://schemas.microsoft.com/office/drawing/2014/main" id="{E11D31D0-3FEE-4024-0B97-B5082D68B98B}"/>
              </a:ext>
            </a:extLst>
          </p:cNvPr>
          <p:cNvSpPr txBox="1"/>
          <p:nvPr userDrawn="1"/>
        </p:nvSpPr>
        <p:spPr>
          <a:xfrm>
            <a:off x="954617" y="1412875"/>
            <a:ext cx="6049432" cy="371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de-DE" sz="1800" u="heavy" baseline="0">
                <a:uFill>
                  <a:solidFill>
                    <a:schemeClr val="accent1"/>
                  </a:solidFill>
                </a:uFill>
                <a:latin typeface="+mj-lt"/>
                <a:cs typeface="Arial" panose="020B0604020202020204" pitchFamily="34" charset="0"/>
              </a:rPr>
              <a:t>Beschreibung</a:t>
            </a:r>
          </a:p>
        </p:txBody>
      </p:sp>
      <p:sp>
        <p:nvSpPr>
          <p:cNvPr id="21" name="Erfolgsfaktoren">
            <a:extLst>
              <a:ext uri="{FF2B5EF4-FFF2-40B4-BE49-F238E27FC236}">
                <a16:creationId xmlns:a16="http://schemas.microsoft.com/office/drawing/2014/main" id="{D8834D25-D138-C438-86A4-E2D43D224C7B}"/>
              </a:ext>
            </a:extLst>
          </p:cNvPr>
          <p:cNvSpPr txBox="1"/>
          <p:nvPr userDrawn="1"/>
        </p:nvSpPr>
        <p:spPr>
          <a:xfrm>
            <a:off x="954616" y="3146924"/>
            <a:ext cx="6049433" cy="286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de-DE"/>
            </a:defPPr>
            <a:lvl1pPr lvl="0" indent="0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20000"/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None/>
            </a:pPr>
            <a:r>
              <a:rPr lang="de-DE" sz="1800" u="heavy" kern="1200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j-lt"/>
                <a:ea typeface="+mn-ea"/>
                <a:cs typeface="Arial" panose="020B0604020202020204" pitchFamily="34" charset="0"/>
              </a:rPr>
              <a:t>Erfolgsfaktoren</a:t>
            </a:r>
          </a:p>
        </p:txBody>
      </p:sp>
      <p:sp>
        <p:nvSpPr>
          <p:cNvPr id="22" name="Leistungen">
            <a:extLst>
              <a:ext uri="{FF2B5EF4-FFF2-40B4-BE49-F238E27FC236}">
                <a16:creationId xmlns:a16="http://schemas.microsoft.com/office/drawing/2014/main" id="{426DE9A1-7CC8-88DE-9F14-994D47F09FB0}"/>
              </a:ext>
            </a:extLst>
          </p:cNvPr>
          <p:cNvSpPr txBox="1"/>
          <p:nvPr userDrawn="1"/>
        </p:nvSpPr>
        <p:spPr>
          <a:xfrm>
            <a:off x="7593338" y="3136151"/>
            <a:ext cx="1379545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None/>
            </a:pPr>
            <a:r>
              <a:rPr lang="de-DE" sz="1800" u="heavy" kern="120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+mj-lt"/>
                <a:ea typeface="+mn-ea"/>
                <a:cs typeface="Arial" panose="020B0604020202020204" pitchFamily="34" charset="0"/>
              </a:rPr>
              <a:t>Leistungen</a:t>
            </a:r>
          </a:p>
        </p:txBody>
      </p:sp>
      <p:sp>
        <p:nvSpPr>
          <p:cNvPr id="23" name="Projektdaten">
            <a:extLst>
              <a:ext uri="{FF2B5EF4-FFF2-40B4-BE49-F238E27FC236}">
                <a16:creationId xmlns:a16="http://schemas.microsoft.com/office/drawing/2014/main" id="{B4B4290E-69E2-916D-D680-A417931B2997}"/>
              </a:ext>
            </a:extLst>
          </p:cNvPr>
          <p:cNvSpPr txBox="1"/>
          <p:nvPr userDrawn="1"/>
        </p:nvSpPr>
        <p:spPr>
          <a:xfrm>
            <a:off x="7593338" y="1410653"/>
            <a:ext cx="1576714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3"/>
              </a:buClr>
              <a:buSzPct val="120000"/>
              <a:buFont typeface="Arial" panose="020B0604020202020204" pitchFamily="34" charset="0"/>
              <a:buNone/>
            </a:pPr>
            <a:r>
              <a:rPr lang="de-DE" sz="1800" u="heavy" kern="1200" baseline="0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  <a:latin typeface="+mj-lt"/>
                <a:ea typeface="+mn-ea"/>
                <a:cs typeface="Arial" panose="020B0604020202020204" pitchFamily="34" charset="0"/>
              </a:rPr>
              <a:t>Projektdaten</a:t>
            </a:r>
          </a:p>
        </p:txBody>
      </p:sp>
    </p:spTree>
    <p:extLst>
      <p:ext uri="{BB962C8B-B14F-4D97-AF65-F5344CB8AC3E}">
        <p14:creationId xmlns:p14="http://schemas.microsoft.com/office/powerpoint/2010/main" val="303947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8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orstellung_N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5DEB7-7E8A-4264-A444-FA9CA4D8D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9" y="1412875"/>
            <a:ext cx="5148262" cy="9016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A38CB9-DD0A-44BF-B7A2-E29D6EB2E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6D38BA7-1E64-4B56-9681-4529AA82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9AA0DBF-F76D-40D9-85A2-0B0BF7452483}"/>
              </a:ext>
            </a:extLst>
          </p:cNvPr>
          <p:cNvSpPr txBox="1"/>
          <p:nvPr/>
        </p:nvSpPr>
        <p:spPr>
          <a:xfrm>
            <a:off x="947739" y="1057277"/>
            <a:ext cx="1114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kern="1100" spc="180">
                <a:latin typeface="Fago Offc" panose="020B0504030101020102" pitchFamily="34" charset="0"/>
                <a:ea typeface="Inter" panose="020B0502030000000004" pitchFamily="34" charset="0"/>
              </a:rPr>
              <a:t>NEXPLORE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35F89B2-ACCB-401E-9516-EAFFA14500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7738" y="2438400"/>
            <a:ext cx="5148262" cy="3873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71BBDFB7-BE3D-0E9F-CD21-BC3F52649EE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6D379309-AE1E-4DD0-9259-4F3BE214B9D0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02883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sseite leer oh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8D0E212-CCFE-4858-810E-0F6B23B362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90A84F-3B05-4A2C-8470-0FCB3BE2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8C94647-3469-4715-87C8-844B977BBEF9}"/>
              </a:ext>
            </a:extLst>
          </p:cNvPr>
          <p:cNvSpPr/>
          <p:nvPr/>
        </p:nvSpPr>
        <p:spPr>
          <a:xfrm>
            <a:off x="209550" y="241300"/>
            <a:ext cx="660400" cy="660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Datumsplatzhalter 4">
            <a:extLst>
              <a:ext uri="{FF2B5EF4-FFF2-40B4-BE49-F238E27FC236}">
                <a16:creationId xmlns:a16="http://schemas.microsoft.com/office/drawing/2014/main" id="{5BC4A624-CC15-681E-78A4-079E0A844E4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A3577E2B-5634-456C-8663-F70B11092DE9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0926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m B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Zeichnung, Tisch enthält.&#10;&#10;Automatisch generierte Beschreibung">
            <a:extLst>
              <a:ext uri="{FF2B5EF4-FFF2-40B4-BE49-F238E27FC236}">
                <a16:creationId xmlns:a16="http://schemas.microsoft.com/office/drawing/2014/main" id="{292B6F83-24F3-3B4E-8784-C12AC3D6AF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" y="-12700"/>
            <a:ext cx="12204700" cy="6920861"/>
          </a:xfrm>
          <a:prstGeom prst="rect">
            <a:avLst/>
          </a:prstGeom>
        </p:spPr>
      </p:pic>
      <p:sp>
        <p:nvSpPr>
          <p:cNvPr id="4" name="Textplatzhalter 4">
            <a:extLst>
              <a:ext uri="{FF2B5EF4-FFF2-40B4-BE49-F238E27FC236}">
                <a16:creationId xmlns:a16="http://schemas.microsoft.com/office/drawing/2014/main" id="{FB452563-BE7B-4998-993A-52314C647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12465" y="1639822"/>
            <a:ext cx="7511998" cy="922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Jetzt sind Sie am Ball!</a:t>
            </a:r>
          </a:p>
        </p:txBody>
      </p:sp>
    </p:spTree>
    <p:extLst>
      <p:ext uri="{BB962C8B-B14F-4D97-AF65-F5344CB8AC3E}">
        <p14:creationId xmlns:p14="http://schemas.microsoft.com/office/powerpoint/2010/main" val="35797079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hre Mein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C5F2BDD1-A113-7143-8A40-D036EB542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952"/>
            <a:ext cx="12192000" cy="6865951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B03146A-E345-4D19-8311-5DBD337705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9343" y="1926988"/>
            <a:ext cx="5517087" cy="14056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Was sagen</a:t>
            </a:r>
          </a:p>
          <a:p>
            <a:pPr lvl="0"/>
            <a:r>
              <a:rPr lang="de-CH"/>
              <a:t>Sie dazu?</a:t>
            </a:r>
          </a:p>
        </p:txBody>
      </p:sp>
    </p:spTree>
    <p:extLst>
      <p:ext uri="{BB962C8B-B14F-4D97-AF65-F5344CB8AC3E}">
        <p14:creationId xmlns:p14="http://schemas.microsoft.com/office/powerpoint/2010/main" val="4085016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ächste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id="{9F3693F5-BAF7-3740-91DD-7A85DF0618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C97984-4EB6-472E-88D0-89AFBDC408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0845" y="2506662"/>
            <a:ext cx="4315376" cy="922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Ausblick</a:t>
            </a:r>
          </a:p>
        </p:txBody>
      </p:sp>
    </p:spTree>
    <p:extLst>
      <p:ext uri="{BB962C8B-B14F-4D97-AF65-F5344CB8AC3E}">
        <p14:creationId xmlns:p14="http://schemas.microsoft.com/office/powerpoint/2010/main" val="3113498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Lampe, Licht enthält.&#10;&#10;Automatisch generierte Beschreibung">
            <a:extLst>
              <a:ext uri="{FF2B5EF4-FFF2-40B4-BE49-F238E27FC236}">
                <a16:creationId xmlns:a16="http://schemas.microsoft.com/office/drawing/2014/main" id="{C179DC42-6A3C-E748-A83D-663A6507F3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platzhalter 4">
            <a:extLst>
              <a:ext uri="{FF2B5EF4-FFF2-40B4-BE49-F238E27FC236}">
                <a16:creationId xmlns:a16="http://schemas.microsoft.com/office/drawing/2014/main" id="{E9AFC647-6948-43F3-93AF-07444528C0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51151" y="5567265"/>
            <a:ext cx="4315376" cy="922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Lösung</a:t>
            </a:r>
          </a:p>
        </p:txBody>
      </p:sp>
    </p:spTree>
    <p:extLst>
      <p:ext uri="{BB962C8B-B14F-4D97-AF65-F5344CB8AC3E}">
        <p14:creationId xmlns:p14="http://schemas.microsoft.com/office/powerpoint/2010/main" val="892032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EBADEA78-B4D4-7142-A4A1-8811A0088A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7B27F6-FFF0-4A09-AE7F-71BC03C843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27889" y="460855"/>
            <a:ext cx="4315376" cy="922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Lösung</a:t>
            </a:r>
          </a:p>
        </p:txBody>
      </p:sp>
    </p:spTree>
    <p:extLst>
      <p:ext uri="{BB962C8B-B14F-4D97-AF65-F5344CB8AC3E}">
        <p14:creationId xmlns:p14="http://schemas.microsoft.com/office/powerpoint/2010/main" val="912341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C4E539AF-7785-4E48-969E-C7C5132E1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06" y="-2"/>
            <a:ext cx="12192000" cy="6858000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E8C552D-211F-4B2D-AD0B-8B0A6DF277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86138" y="2879174"/>
            <a:ext cx="2743200" cy="922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Pause</a:t>
            </a:r>
          </a:p>
        </p:txBody>
      </p:sp>
    </p:spTree>
    <p:extLst>
      <p:ext uri="{BB962C8B-B14F-4D97-AF65-F5344CB8AC3E}">
        <p14:creationId xmlns:p14="http://schemas.microsoft.com/office/powerpoint/2010/main" val="4714321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lussfolie 1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2">
            <a:extLst>
              <a:ext uri="{FF2B5EF4-FFF2-40B4-BE49-F238E27FC236}">
                <a16:creationId xmlns:a16="http://schemas.microsoft.com/office/drawing/2014/main" id="{02556CD6-9AB7-0FD3-4D5D-70A5A75A9061}"/>
              </a:ext>
            </a:extLst>
          </p:cNvPr>
          <p:cNvSpPr/>
          <p:nvPr userDrawn="1"/>
        </p:nvSpPr>
        <p:spPr>
          <a:xfrm>
            <a:off x="0" y="0"/>
            <a:ext cx="1001606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3EBB230-6B37-574C-836B-D2135B3BC312}"/>
              </a:ext>
            </a:extLst>
          </p:cNvPr>
          <p:cNvSpPr txBox="1"/>
          <p:nvPr/>
        </p:nvSpPr>
        <p:spPr>
          <a:xfrm>
            <a:off x="872066" y="5290046"/>
            <a:ext cx="3266661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 b="1">
                <a:solidFill>
                  <a:schemeClr val="bg1"/>
                </a:solidFill>
                <a:latin typeface="+mj-lt"/>
              </a:rPr>
              <a:t>Nexplore AG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C.F.L. Lohnerstrasse 24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3645 Gwatt (Thun)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Telefon +41 33 334 02 00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info@nexplore.ch</a:t>
            </a:r>
            <a:endParaRPr lang="de-CH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D0BC0AB6-FA5C-4BE6-AF9C-C62A07E7F0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2066" y="1343774"/>
            <a:ext cx="6112933" cy="21614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>
                <a:solidFill>
                  <a:schemeClr val="bg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Merci </a:t>
            </a:r>
            <a:r>
              <a:rPr lang="de-CH" err="1"/>
              <a:t>viu</a:t>
            </a:r>
            <a:r>
              <a:rPr lang="de-CH"/>
              <a:t> mau!</a:t>
            </a:r>
          </a:p>
        </p:txBody>
      </p:sp>
      <p:pic>
        <p:nvPicPr>
          <p:cNvPr id="7" name="Grafik 17">
            <a:extLst>
              <a:ext uri="{FF2B5EF4-FFF2-40B4-BE49-F238E27FC236}">
                <a16:creationId xmlns:a16="http://schemas.microsoft.com/office/drawing/2014/main" id="{0A336D10-AB7D-B88D-E8BC-F930B80A39B5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904" y="400811"/>
            <a:ext cx="3255778" cy="112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55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2">
            <a:extLst>
              <a:ext uri="{FF2B5EF4-FFF2-40B4-BE49-F238E27FC236}">
                <a16:creationId xmlns:a16="http://schemas.microsoft.com/office/drawing/2014/main" id="{807BBA2D-C22E-5C55-B0F9-45E64A07631D}"/>
              </a:ext>
            </a:extLst>
          </p:cNvPr>
          <p:cNvSpPr/>
          <p:nvPr userDrawn="1"/>
        </p:nvSpPr>
        <p:spPr>
          <a:xfrm>
            <a:off x="0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7653421A-8B6E-3D80-7D7D-8AFF1F3EA4BE}"/>
              </a:ext>
            </a:extLst>
          </p:cNvPr>
          <p:cNvSpPr txBox="1"/>
          <p:nvPr userDrawn="1"/>
        </p:nvSpPr>
        <p:spPr>
          <a:xfrm>
            <a:off x="872066" y="5290046"/>
            <a:ext cx="3266661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 b="1">
                <a:solidFill>
                  <a:schemeClr val="bg1"/>
                </a:solidFill>
                <a:latin typeface="+mj-lt"/>
              </a:rPr>
              <a:t>Nexplore AG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C.F.L. Lohnerstrasse 24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3645 Gwatt (Thun)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Telefon +41 33 334 02 00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info@nexplore.ch</a:t>
            </a:r>
            <a:endParaRPr lang="de-CH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42E5DAA9-5A88-3029-9D04-2A1163D0EA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2066" y="1343774"/>
            <a:ext cx="6112933" cy="21614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>
                <a:solidFill>
                  <a:schemeClr val="bg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Merci </a:t>
            </a:r>
            <a:r>
              <a:rPr lang="de-CH" err="1"/>
              <a:t>viu</a:t>
            </a:r>
            <a:r>
              <a:rPr lang="de-CH"/>
              <a:t> mau!</a:t>
            </a:r>
          </a:p>
        </p:txBody>
      </p:sp>
      <p:pic>
        <p:nvPicPr>
          <p:cNvPr id="8" name="Grafik 17">
            <a:extLst>
              <a:ext uri="{FF2B5EF4-FFF2-40B4-BE49-F238E27FC236}">
                <a16:creationId xmlns:a16="http://schemas.microsoft.com/office/drawing/2014/main" id="{D3ADFE15-F5A5-6D5D-F7F6-BB755C03C549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904" y="400811"/>
            <a:ext cx="3255778" cy="112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077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2">
            <a:extLst>
              <a:ext uri="{FF2B5EF4-FFF2-40B4-BE49-F238E27FC236}">
                <a16:creationId xmlns:a16="http://schemas.microsoft.com/office/drawing/2014/main" id="{807BBA2D-C22E-5C55-B0F9-45E64A07631D}"/>
              </a:ext>
            </a:extLst>
          </p:cNvPr>
          <p:cNvSpPr/>
          <p:nvPr userDrawn="1"/>
        </p:nvSpPr>
        <p:spPr>
          <a:xfrm>
            <a:off x="0" y="0"/>
            <a:ext cx="10016068" cy="6858000"/>
          </a:xfrm>
          <a:prstGeom prst="rect">
            <a:avLst/>
          </a:prstGeom>
          <a:gradFill flip="none" rotWithShape="1">
            <a:gsLst>
              <a:gs pos="27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7653421A-8B6E-3D80-7D7D-8AFF1F3EA4BE}"/>
              </a:ext>
            </a:extLst>
          </p:cNvPr>
          <p:cNvSpPr txBox="1"/>
          <p:nvPr userDrawn="1"/>
        </p:nvSpPr>
        <p:spPr>
          <a:xfrm>
            <a:off x="872066" y="5290046"/>
            <a:ext cx="3266661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 b="1">
                <a:solidFill>
                  <a:schemeClr val="bg1"/>
                </a:solidFill>
                <a:latin typeface="+mj-lt"/>
              </a:rPr>
              <a:t>Nexplore AG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C.F.L. Lohnerstrasse 24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3645 Gwatt (Thun)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Telefon +41 33 334 02 00</a:t>
            </a:r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de-DE" sz="1400">
                <a:solidFill>
                  <a:schemeClr val="bg1"/>
                </a:solidFill>
                <a:latin typeface="+mn-lt"/>
              </a:rPr>
              <a:t>info@nexplore.ch</a:t>
            </a:r>
            <a:endParaRPr lang="de-CH" sz="1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42E5DAA9-5A88-3029-9D04-2A1163D0EA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2066" y="1343774"/>
            <a:ext cx="6112933" cy="21614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>
                <a:solidFill>
                  <a:schemeClr val="bg1"/>
                </a:solidFill>
                <a:latin typeface="Inter ExtraBold" panose="020B0502030000000004" pitchFamily="34" charset="0"/>
                <a:ea typeface="Inter ExtraBold" panose="020B0502030000000004" pitchFamily="34" charset="0"/>
              </a:defRPr>
            </a:lvl1pPr>
          </a:lstStyle>
          <a:p>
            <a:pPr lvl="0"/>
            <a:r>
              <a:rPr lang="de-CH"/>
              <a:t>Merci </a:t>
            </a:r>
            <a:r>
              <a:rPr lang="de-CH" err="1"/>
              <a:t>viu</a:t>
            </a:r>
            <a:r>
              <a:rPr lang="de-CH"/>
              <a:t> mau!</a:t>
            </a:r>
          </a:p>
        </p:txBody>
      </p:sp>
      <p:pic>
        <p:nvPicPr>
          <p:cNvPr id="8" name="Grafik 17">
            <a:extLst>
              <a:ext uri="{FF2B5EF4-FFF2-40B4-BE49-F238E27FC236}">
                <a16:creationId xmlns:a16="http://schemas.microsoft.com/office/drawing/2014/main" id="{D3ADFE15-F5A5-6D5D-F7F6-BB755C03C549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904" y="400811"/>
            <a:ext cx="3255778" cy="112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81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1392239" y="1449389"/>
            <a:ext cx="10321925" cy="4526612"/>
          </a:xfrm>
        </p:spPr>
        <p:txBody>
          <a:bodyPr/>
          <a:lstStyle/>
          <a:p>
            <a:pPr lvl="0"/>
            <a:r>
              <a:rPr lang="de-CH" noProof="0"/>
              <a:t>Formatvorlagen des Textmasters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21FFDD-132D-4B5B-AD6B-BCC06A41D268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/>
              <a:t>Titelmasterformat durch Klicken bearbeiten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1401184" y="6340500"/>
            <a:ext cx="5771777" cy="172061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ts val="1200"/>
              </a:lnSpc>
              <a:defRPr sz="9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CH"/>
              <a:t>NEOC – ResMaB</a:t>
            </a:r>
          </a:p>
        </p:txBody>
      </p:sp>
    </p:spTree>
    <p:extLst>
      <p:ext uri="{BB962C8B-B14F-4D97-AF65-F5344CB8AC3E}">
        <p14:creationId xmlns:p14="http://schemas.microsoft.com/office/powerpoint/2010/main" val="2596023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2556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11176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23587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4445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069442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276076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53346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33236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95816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99331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1343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306976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sseite leer oh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8D0E212-CCFE-4858-810E-0F6B23B362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90A84F-3B05-4A2C-8470-0FCB3BE2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Fusszeile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8C94647-3469-4715-87C8-844B977BBEF9}"/>
              </a:ext>
            </a:extLst>
          </p:cNvPr>
          <p:cNvSpPr/>
          <p:nvPr/>
        </p:nvSpPr>
        <p:spPr>
          <a:xfrm>
            <a:off x="209550" y="241300"/>
            <a:ext cx="660400" cy="660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Datumsplatzhalter 4">
            <a:extLst>
              <a:ext uri="{FF2B5EF4-FFF2-40B4-BE49-F238E27FC236}">
                <a16:creationId xmlns:a16="http://schemas.microsoft.com/office/drawing/2014/main" id="{5BC4A624-CC15-681E-78A4-079E0A844E4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48267" y="6429955"/>
            <a:ext cx="2633133" cy="228600"/>
          </a:xfrm>
        </p:spPr>
        <p:txBody>
          <a:bodyPr/>
          <a:lstStyle>
            <a:lvl1pPr>
              <a:defRPr/>
            </a:lvl1pPr>
          </a:lstStyle>
          <a:p>
            <a:fld id="{A3577E2B-5634-456C-8663-F70B11092DE9}" type="datetime1">
              <a:rPr lang="de-CH" smtClean="0"/>
              <a:t>01.07.2026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539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F43F33-EBDD-4B15-9187-FEE791EBFC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610600" y="642995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83C0649-D377-416F-A2CF-8E0653C6C4EF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F4D647-DF79-4BC9-A21A-4D82933B36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4038600" y="642995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CH"/>
              <a:t>Fusszeile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22595E-090E-401F-BF47-47772B9958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948267" y="6429955"/>
            <a:ext cx="263313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5F6C8E5-B5E6-44B9-ADFF-B2797D56494D}" type="datetime1">
              <a:rPr lang="de-CH" smtClean="0"/>
              <a:t>01.07.2026</a:t>
            </a:fld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6787774-6D1A-43B1-9DBA-086F925994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948268" y="1412874"/>
            <a:ext cx="10405532" cy="493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2DED19D-3285-4ADE-92DF-E7E740DB99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948267" y="365125"/>
            <a:ext cx="10405533" cy="9016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9804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02" r:id="rId2"/>
    <p:sldLayoutId id="2147483700" r:id="rId3"/>
    <p:sldLayoutId id="2147483699" r:id="rId4"/>
    <p:sldLayoutId id="2147483754" r:id="rId5"/>
    <p:sldLayoutId id="2147483697" r:id="rId6"/>
    <p:sldLayoutId id="2147483708" r:id="rId7"/>
    <p:sldLayoutId id="2147483753" r:id="rId8"/>
    <p:sldLayoutId id="2147483756" r:id="rId9"/>
    <p:sldLayoutId id="2147483755" r:id="rId10"/>
    <p:sldLayoutId id="2147483745" r:id="rId11"/>
    <p:sldLayoutId id="2147483655" r:id="rId12"/>
    <p:sldLayoutId id="2147483682" r:id="rId13"/>
    <p:sldLayoutId id="2147483679" r:id="rId14"/>
    <p:sldLayoutId id="2147483667" r:id="rId15"/>
    <p:sldLayoutId id="2147483654" r:id="rId16"/>
    <p:sldLayoutId id="2147483657" r:id="rId17"/>
    <p:sldLayoutId id="2147483658" r:id="rId18"/>
    <p:sldLayoutId id="2147483686" r:id="rId19"/>
    <p:sldLayoutId id="2147483693" r:id="rId20"/>
    <p:sldLayoutId id="2147483681" r:id="rId21"/>
    <p:sldLayoutId id="2147483696" r:id="rId22"/>
    <p:sldLayoutId id="2147483746" r:id="rId23"/>
    <p:sldLayoutId id="2147483747" r:id="rId24"/>
    <p:sldLayoutId id="2147483748" r:id="rId25"/>
    <p:sldLayoutId id="2147483749" r:id="rId26"/>
    <p:sldLayoutId id="2147483750" r:id="rId27"/>
    <p:sldLayoutId id="2147483751" r:id="rId28"/>
    <p:sldLayoutId id="2147483758" r:id="rId29"/>
    <p:sldLayoutId id="2147483757" r:id="rId30"/>
    <p:sldLayoutId id="2147483759" r:id="rId31"/>
    <p:sldLayoutId id="2147483774" r:id="rId32"/>
    <p:sldLayoutId id="2147483776" r:id="rId3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Inter ExtraBold" panose="020B0502030000000004" pitchFamily="34" charset="0"/>
          <a:ea typeface="Inter ExtraBold" panose="020B05020300000000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ago Offc" panose="020B0504030101020102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ago Offc" panose="020B0504030101020102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ago Offc" panose="020B0504030101020102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Fago Offc" panose="020B0504030101020102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Fago Offc" panose="020B0504030101020102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7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59">
          <p15:clr>
            <a:srgbClr val="F26B43"/>
          </p15:clr>
        </p15:guide>
        <p15:guide id="4" orient="horz" pos="890">
          <p15:clr>
            <a:srgbClr val="F26B43"/>
          </p15:clr>
        </p15:guide>
        <p15:guide id="5" pos="5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4CB9A-386A-404B-B176-312302C6E49A}" type="datetimeFigureOut">
              <a:rPr lang="de-CH" smtClean="0"/>
              <a:t>01.07.2026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B6E70-72CE-4B03-A802-FE209B096C7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6552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svg"/><Relationship Id="rId18" Type="http://schemas.openxmlformats.org/officeDocument/2006/relationships/image" Target="../media/image51.sv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5.svg"/><Relationship Id="rId17" Type="http://schemas.openxmlformats.org/officeDocument/2006/relationships/image" Target="../media/image50.svg"/><Relationship Id="rId2" Type="http://schemas.openxmlformats.org/officeDocument/2006/relationships/image" Target="../media/image29.jpeg"/><Relationship Id="rId16" Type="http://schemas.openxmlformats.org/officeDocument/2006/relationships/image" Target="../media/image49.sv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9.sv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5" Type="http://schemas.openxmlformats.org/officeDocument/2006/relationships/image" Target="../media/image48.svg"/><Relationship Id="rId10" Type="http://schemas.openxmlformats.org/officeDocument/2006/relationships/image" Target="../media/image43.svg"/><Relationship Id="rId19" Type="http://schemas.openxmlformats.org/officeDocument/2006/relationships/image" Target="../media/image52.svg"/><Relationship Id="rId4" Type="http://schemas.openxmlformats.org/officeDocument/2006/relationships/image" Target="../media/image37.svg"/><Relationship Id="rId9" Type="http://schemas.openxmlformats.org/officeDocument/2006/relationships/image" Target="../media/image42.svg"/><Relationship Id="rId14" Type="http://schemas.openxmlformats.org/officeDocument/2006/relationships/image" Target="../media/image4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11" Type="http://schemas.openxmlformats.org/officeDocument/2006/relationships/image" Target="../media/image35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11" Type="http://schemas.openxmlformats.org/officeDocument/2006/relationships/image" Target="../media/image35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11" Type="http://schemas.openxmlformats.org/officeDocument/2006/relationships/image" Target="../media/image35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18/10/relationships/comments" Target="../comments/modernComment_7FF6499A_358A5785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5.png"/><Relationship Id="rId4" Type="http://schemas.openxmlformats.org/officeDocument/2006/relationships/image" Target="../media/image33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ies.swiss/de/docs/unsorte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1.png"/><Relationship Id="rId5" Type="http://schemas.openxmlformats.org/officeDocument/2006/relationships/hyperlink" Target="https://www.agov.admin.ch/de/sicherheitsschluessel" TargetMode="External"/><Relationship Id="rId4" Type="http://schemas.openxmlformats.org/officeDocument/2006/relationships/hyperlink" Target="https://feds-a.eiam.admin.ch/app/home/dXJuOmVpYW0uYWRtaW4uY2g6c3A6QkFCUy1JRVNORy1B/S2-53a0adfe227decf10f863831cfa86815-6f9c507804944d14-537242a4c8e946fe9c90b961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hyperlink" Target="https://play.google.com/apps/testing/ch.ies.sanitaet.training" TargetMode="External"/><Relationship Id="rId7" Type="http://schemas.openxmlformats.org/officeDocument/2006/relationships/image" Target="../media/image74.png"/><Relationship Id="rId2" Type="http://schemas.openxmlformats.org/officeDocument/2006/relationships/hyperlink" Target="https://training.ies.swiss/" TargetMode="Externa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hyperlink" Target="https://testflight.apple.com/join/AS7k89b3" TargetMode="External"/><Relationship Id="rId9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sv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4.svg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68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sv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5.sv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7.png"/><Relationship Id="rId4" Type="http://schemas.openxmlformats.org/officeDocument/2006/relationships/image" Target="../media/image9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3.png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b.-admin/1.-allgemein/b.1.b_-_organisationen_bewirtschaften_de/" TargetMode="External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ies.swiss/de/docs/b.-admin/1.-allgemein/b.1.d_-_bestehenden_benutzer_aendern_de/" TargetMode="External"/><Relationship Id="rId2" Type="http://schemas.openxmlformats.org/officeDocument/2006/relationships/hyperlink" Target="https://edu.ies.swiss/de/docs/b.-admin/1.-allgemein/b.1.c_-_neuen_benutzer_erstellen_de/" TargetMode="External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b.-admin/1.-allgemein/b.1.a_-_rechtegruppen_erstellen-aendern_de/" TargetMode="External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b.-admin/2.-patientenweg/b.2.b_-_pflegeleistungen_bewirtschaften_de/" TargetMode="External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b.-admin/2.-patientenweg/b.2.c_-_ereigniskonfigurationen_bewirtschaften_de/" TargetMode="External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1.-web/1.-ereigniserfassung/c.1.1.a_-_neues_ereignis_erstellen_de/" TargetMode="Externa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1.-web/1.-ereigniserfassung/c.1.1.a_-_neues_ereignis_erstellen_de/" TargetMode="External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8.png"/><Relationship Id="rId4" Type="http://schemas.microsoft.com/office/2007/relationships/hdphoto" Target="../media/hdphoto3.wdp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1.-web/1.-ereigniserfassung/c.1.1.a_-_neues_ereignis_erstellen_de/" TargetMode="External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1.-web/1.-ereigniserfassung/c.1.1.a_-_neues_ereignis_erstellen_de/" TargetMode="External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1.-web/1.-ereigniserfassung/c.1.1.a_-_neues_ereignis_erstellen_de/" TargetMode="External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sv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2.png"/><Relationship Id="rId4" Type="http://schemas.openxmlformats.org/officeDocument/2006/relationships/image" Target="../media/image127.sv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" TargetMode="External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" TargetMode="External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sv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8.png"/><Relationship Id="rId4" Type="http://schemas.openxmlformats.org/officeDocument/2006/relationships/image" Target="../media/image127.sv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" TargetMode="External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2.png"/><Relationship Id="rId5" Type="http://schemas.openxmlformats.org/officeDocument/2006/relationships/image" Target="../media/image124.png"/><Relationship Id="rId4" Type="http://schemas.openxmlformats.org/officeDocument/2006/relationships/image" Target="../media/image1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5.png"/><Relationship Id="rId5" Type="http://schemas.openxmlformats.org/officeDocument/2006/relationships/image" Target="../media/image134.jpeg"/><Relationship Id="rId4" Type="http://schemas.openxmlformats.org/officeDocument/2006/relationships/image" Target="../media/image1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sv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1.png"/><Relationship Id="rId4" Type="http://schemas.openxmlformats.org/officeDocument/2006/relationships/image" Target="../media/image127.sv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" TargetMode="External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microsoft.com/office/2007/relationships/hdphoto" Target="../media/hdphoto4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svg"/><Relationship Id="rId2" Type="http://schemas.openxmlformats.org/officeDocument/2006/relationships/image" Target="../media/image125.sv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7.png"/><Relationship Id="rId4" Type="http://schemas.openxmlformats.org/officeDocument/2006/relationships/image" Target="../media/image127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4.-transport/c.2.4.a_-_transportauftraege_erfassen_de/" TargetMode="External"/><Relationship Id="rId1" Type="http://schemas.openxmlformats.org/officeDocument/2006/relationships/slideLayout" Target="../slideLayouts/slideLayout2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4.-transport/c.2.4.b_-_transporte_durchfuehren_de/" TargetMode="External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ies.swiss/de/docs/c.-patientenweg/2.-app/4.-transport/c.2.4.e_-_transportauftrag_abschliessen_de/" TargetMode="External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125.sv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3.png"/><Relationship Id="rId4" Type="http://schemas.openxmlformats.org/officeDocument/2006/relationships/image" Target="../media/image127.sv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e/q3CKMbKMZ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41.png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744435E-E669-C9A7-661A-DD44DBCC267D}"/>
              </a:ext>
            </a:extLst>
          </p:cNvPr>
          <p:cNvSpPr/>
          <p:nvPr/>
        </p:nvSpPr>
        <p:spPr>
          <a:xfrm>
            <a:off x="1687" y="3367120"/>
            <a:ext cx="12192000" cy="3490644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E5358-02CB-2D04-252F-7666A8492FBA}"/>
              </a:ext>
            </a:extLst>
          </p:cNvPr>
          <p:cNvSpPr/>
          <p:nvPr/>
        </p:nvSpPr>
        <p:spPr>
          <a:xfrm>
            <a:off x="0" y="0"/>
            <a:ext cx="12192000" cy="3367119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5A16CF6-0864-ED6F-1F3A-7F99099378F2}"/>
              </a:ext>
            </a:extLst>
          </p:cNvPr>
          <p:cNvSpPr txBox="1">
            <a:spLocks/>
          </p:cNvSpPr>
          <p:nvPr/>
        </p:nvSpPr>
        <p:spPr>
          <a:xfrm>
            <a:off x="948267" y="3562727"/>
            <a:ext cx="5159694" cy="721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  <a:lvl1pPr marL="0" algn="ctr" defTabSz="914400" rtl="0" eaLnBrk="1" latinLnBrk="0" hangingPunct="1">
              <a:defRPr sz="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CH" sz="3200" b="1" dirty="0">
                <a:solidFill>
                  <a:schemeClr val="bg1"/>
                </a:solidFill>
                <a:cs typeface="Arial"/>
              </a:rPr>
              <a:t>Schulung Kantone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4F7082A-9970-F89C-D544-3EE9421D0372}"/>
              </a:ext>
            </a:extLst>
          </p:cNvPr>
          <p:cNvSpPr txBox="1">
            <a:spLocks/>
          </p:cNvSpPr>
          <p:nvPr/>
        </p:nvSpPr>
        <p:spPr>
          <a:xfrm>
            <a:off x="948267" y="1873326"/>
            <a:ext cx="5159695" cy="142573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de-CH" sz="6600" b="1" dirty="0">
                <a:latin typeface="Fago Offc"/>
              </a:rPr>
              <a:t>IES 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F9B553-9A17-1A40-2E13-FCF6626C8425}"/>
              </a:ext>
            </a:extLst>
          </p:cNvPr>
          <p:cNvSpPr txBox="1"/>
          <p:nvPr/>
        </p:nvSpPr>
        <p:spPr>
          <a:xfrm>
            <a:off x="960230" y="2769958"/>
            <a:ext cx="7647337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spcBef>
                <a:spcPts val="2400"/>
              </a:spcBef>
              <a:buNone/>
            </a:pPr>
            <a:r>
              <a:rPr lang="de-DE" sz="2400" b="1" i="0" dirty="0">
                <a:solidFill>
                  <a:srgbClr val="848E9A"/>
                </a:solidFill>
                <a:effectLst/>
                <a:latin typeface="Fago Offc"/>
              </a:rPr>
              <a:t>Informations- und Einsatzsystem New Generation</a:t>
            </a:r>
          </a:p>
        </p:txBody>
      </p:sp>
      <p:pic>
        <p:nvPicPr>
          <p:cNvPr id="1026" name="Picture 2" descr="Projekt Informations- und Einsatzsystem New Generation (IES NG)">
            <a:extLst>
              <a:ext uri="{FF2B5EF4-FFF2-40B4-BE49-F238E27FC236}">
                <a16:creationId xmlns:a16="http://schemas.microsoft.com/office/drawing/2014/main" id="{85017B03-CF86-F5DB-EBE1-E8583775B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567" y="3562727"/>
            <a:ext cx="2829950" cy="282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12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8B39B5E4-9261-13F7-6392-2D53206C99C4}"/>
              </a:ext>
            </a:extLst>
          </p:cNvPr>
          <p:cNvSpPr/>
          <p:nvPr/>
        </p:nvSpPr>
        <p:spPr>
          <a:xfrm>
            <a:off x="-1" y="1261958"/>
            <a:ext cx="6361043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CE6CEB-34AE-A993-F718-9BB4417E96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4C574-5060-6A76-7E27-1106C5EA5AD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3D8B1F-6398-5BAA-4843-16637BBEF750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A9AA2-5884-BEFF-AC57-82ED7E1EE573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F1F4F7"/>
                </a:solidFill>
              </a:rPr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382626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FA122-6F5E-3516-200A-4D8D941D5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BB878-06D4-3D76-EB63-1C9B7AEC3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CH" sz="3000" b="1" dirty="0">
                <a:latin typeface="Inter ExtraBold" panose="020B0502030000000004" pitchFamily="34" charset="0"/>
              </a:rPr>
              <a:t>Vision </a:t>
            </a:r>
            <a:r>
              <a:rPr lang="de-CH" sz="3000" b="1" dirty="0">
                <a:solidFill>
                  <a:srgbClr val="0095D6"/>
                </a:solidFill>
                <a:latin typeface="Inter ExtraBold" panose="020B0502030000000004" pitchFamily="34" charset="0"/>
              </a:rPr>
              <a:t>IES 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84B9F4-6F70-BDDD-D8F3-2600804B5865}"/>
              </a:ext>
            </a:extLst>
          </p:cNvPr>
          <p:cNvSpPr/>
          <p:nvPr/>
        </p:nvSpPr>
        <p:spPr>
          <a:xfrm>
            <a:off x="0" y="877524"/>
            <a:ext cx="12192000" cy="14400"/>
          </a:xfrm>
          <a:prstGeom prst="rect">
            <a:avLst/>
          </a:prstGeom>
          <a:gradFill flip="none" rotWithShape="1">
            <a:gsLst>
              <a:gs pos="0">
                <a:srgbClr val="324357"/>
              </a:gs>
              <a:gs pos="61000">
                <a:srgbClr val="F0F4F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51CC214-864B-546F-8FF4-AA8B6EAEF24C}"/>
              </a:ext>
            </a:extLst>
          </p:cNvPr>
          <p:cNvSpPr/>
          <p:nvPr/>
        </p:nvSpPr>
        <p:spPr>
          <a:xfrm>
            <a:off x="838200" y="2278955"/>
            <a:ext cx="3112168" cy="3301720"/>
          </a:xfrm>
          <a:prstGeom prst="roundRect">
            <a:avLst>
              <a:gd name="adj" fmla="val 9359"/>
            </a:avLst>
          </a:prstGeom>
          <a:gradFill>
            <a:gsLst>
              <a:gs pos="100000">
                <a:srgbClr val="E5E7ED"/>
              </a:gs>
              <a:gs pos="75000">
                <a:schemeClr val="bg1"/>
              </a:gs>
            </a:gsLst>
            <a:lin ang="5400000" scaled="1"/>
          </a:gra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E0CDAF-5CC8-7D98-288B-4B86D658FBAA}"/>
              </a:ext>
            </a:extLst>
          </p:cNvPr>
          <p:cNvSpPr/>
          <p:nvPr/>
        </p:nvSpPr>
        <p:spPr>
          <a:xfrm>
            <a:off x="4575094" y="2278955"/>
            <a:ext cx="3112168" cy="3301720"/>
          </a:xfrm>
          <a:prstGeom prst="roundRect">
            <a:avLst>
              <a:gd name="adj" fmla="val 9359"/>
            </a:avLst>
          </a:prstGeom>
          <a:gradFill>
            <a:gsLst>
              <a:gs pos="100000">
                <a:srgbClr val="E5E7ED"/>
              </a:gs>
              <a:gs pos="75000">
                <a:schemeClr val="bg1"/>
              </a:gs>
            </a:gsLst>
            <a:lin ang="5400000" scaled="1"/>
          </a:gra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5441255-9B3A-E7CF-3C7D-200D3960B3D5}"/>
              </a:ext>
            </a:extLst>
          </p:cNvPr>
          <p:cNvSpPr/>
          <p:nvPr/>
        </p:nvSpPr>
        <p:spPr>
          <a:xfrm>
            <a:off x="8311988" y="2278955"/>
            <a:ext cx="3112168" cy="3301720"/>
          </a:xfrm>
          <a:prstGeom prst="roundRect">
            <a:avLst>
              <a:gd name="adj" fmla="val 9359"/>
            </a:avLst>
          </a:prstGeom>
          <a:gradFill>
            <a:gsLst>
              <a:gs pos="100000">
                <a:srgbClr val="E5E7ED"/>
              </a:gs>
              <a:gs pos="75000">
                <a:schemeClr val="bg1"/>
              </a:gs>
            </a:gsLst>
            <a:lin ang="5400000" scaled="1"/>
          </a:gra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0B720B-6F4B-5A23-07BC-975917174E2C}"/>
              </a:ext>
            </a:extLst>
          </p:cNvPr>
          <p:cNvSpPr txBox="1"/>
          <p:nvPr/>
        </p:nvSpPr>
        <p:spPr>
          <a:xfrm>
            <a:off x="834081" y="1074754"/>
            <a:ext cx="51252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b="1" dirty="0">
                <a:solidFill>
                  <a:srgbClr val="CD3E47"/>
                </a:solidFill>
                <a:latin typeface="Fago Offc" panose="020B0504030101020102" pitchFamily="34" charset="0"/>
              </a:rPr>
              <a:t>Gemeinsames Lagebild </a:t>
            </a:r>
            <a:r>
              <a:rPr lang="de-CH" sz="2400" b="1" dirty="0">
                <a:solidFill>
                  <a:srgbClr val="334355"/>
                </a:solidFill>
                <a:latin typeface="Fago Offc" panose="020B0504030101020102" pitchFamily="34" charset="0"/>
              </a:rPr>
              <a:t>für eine koordinierte </a:t>
            </a:r>
            <a:r>
              <a:rPr lang="de-CH" sz="2400" b="1" dirty="0">
                <a:solidFill>
                  <a:srgbClr val="CD3E47"/>
                </a:solidFill>
                <a:latin typeface="Fago Offc" panose="020B0504030101020102" pitchFamily="34" charset="0"/>
              </a:rPr>
              <a:t>Ereignisbewältigung.</a:t>
            </a:r>
            <a:endParaRPr lang="en-CH" sz="2400" b="1" dirty="0">
              <a:solidFill>
                <a:srgbClr val="CD3E47"/>
              </a:solidFill>
              <a:latin typeface="Fago Offc" panose="020B0504030101020102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4891AC-92F0-7184-9063-CB038F6BE8F8}"/>
              </a:ext>
            </a:extLst>
          </p:cNvPr>
          <p:cNvSpPr txBox="1"/>
          <p:nvPr/>
        </p:nvSpPr>
        <p:spPr>
          <a:xfrm>
            <a:off x="1869707" y="2457353"/>
            <a:ext cx="20189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000" b="1" dirty="0">
                <a:solidFill>
                  <a:srgbClr val="324357"/>
                </a:solidFill>
                <a:latin typeface="Fago Offc" panose="020B0504030101020102" pitchFamily="34" charset="0"/>
              </a:rPr>
              <a:t>Lagebild Patienten</a:t>
            </a:r>
            <a:endParaRPr lang="en-CH" sz="2000" b="1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A4CA6C-C518-D235-5A6A-C0A3FC8911E4}"/>
              </a:ext>
            </a:extLst>
          </p:cNvPr>
          <p:cNvSpPr txBox="1"/>
          <p:nvPr/>
        </p:nvSpPr>
        <p:spPr>
          <a:xfrm>
            <a:off x="5565506" y="2457353"/>
            <a:ext cx="22348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000" b="1" dirty="0">
                <a:solidFill>
                  <a:srgbClr val="324357"/>
                </a:solidFill>
                <a:latin typeface="Fago Offc" panose="020B0504030101020102" pitchFamily="34" charset="0"/>
              </a:rPr>
              <a:t>Einsatz </a:t>
            </a:r>
          </a:p>
          <a:p>
            <a:r>
              <a:rPr lang="de-CH" sz="2000" b="1" dirty="0">
                <a:solidFill>
                  <a:srgbClr val="324357"/>
                </a:solidFill>
                <a:latin typeface="Fago Offc" panose="020B0504030101020102" pitchFamily="34" charset="0"/>
              </a:rPr>
              <a:t>&amp; Ressourcen</a:t>
            </a:r>
            <a:endParaRPr lang="en-CH" sz="2000" b="1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6B115B-4801-11E6-7194-FAFED848E9D6}"/>
              </a:ext>
            </a:extLst>
          </p:cNvPr>
          <p:cNvSpPr txBox="1"/>
          <p:nvPr/>
        </p:nvSpPr>
        <p:spPr>
          <a:xfrm>
            <a:off x="9306764" y="2457353"/>
            <a:ext cx="2799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2000" b="1">
                <a:solidFill>
                  <a:srgbClr val="324357"/>
                </a:solidFill>
                <a:latin typeface="Fago Offc" panose="020B0504030101020102" pitchFamily="34" charset="0"/>
              </a:defRPr>
            </a:lvl1pPr>
          </a:lstStyle>
          <a:p>
            <a:r>
              <a:rPr lang="de-CH" dirty="0"/>
              <a:t>Versorgung </a:t>
            </a:r>
          </a:p>
          <a:p>
            <a:r>
              <a:rPr lang="de-CH" dirty="0"/>
              <a:t>&amp; Kapazität</a:t>
            </a:r>
            <a:endParaRPr lang="en-CH" dirty="0"/>
          </a:p>
        </p:txBody>
      </p:sp>
      <p:pic>
        <p:nvPicPr>
          <p:cNvPr id="4098" name="Picture 2" descr="Map - Free maps and location icons">
            <a:extLst>
              <a:ext uri="{FF2B5EF4-FFF2-40B4-BE49-F238E27FC236}">
                <a16:creationId xmlns:a16="http://schemas.microsoft.com/office/drawing/2014/main" id="{FFE02257-6D80-5526-DD6F-5C0A3DD24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13" y="2381061"/>
            <a:ext cx="728550" cy="72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ospital Generic Blue icon | Freepik">
            <a:extLst>
              <a:ext uri="{FF2B5EF4-FFF2-40B4-BE49-F238E27FC236}">
                <a16:creationId xmlns:a16="http://schemas.microsoft.com/office/drawing/2014/main" id="{482F9593-28E2-D1A3-4175-F9E1A6CAC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064" y="2391281"/>
            <a:ext cx="728550" cy="72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mbulance - Free transport icons">
            <a:extLst>
              <a:ext uri="{FF2B5EF4-FFF2-40B4-BE49-F238E27FC236}">
                <a16:creationId xmlns:a16="http://schemas.microsoft.com/office/drawing/2014/main" id="{5CD30360-CB57-E417-07CC-91CA9DB37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17" y="2384015"/>
            <a:ext cx="728550" cy="72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9C3B1F7-DE08-AE90-6505-34EBDA2DB874}"/>
              </a:ext>
            </a:extLst>
          </p:cNvPr>
          <p:cNvSpPr txBox="1"/>
          <p:nvPr/>
        </p:nvSpPr>
        <p:spPr>
          <a:xfrm>
            <a:off x="990531" y="3254744"/>
            <a:ext cx="27992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Transparenz über Betroffene</a:t>
            </a:r>
            <a:endParaRPr lang="de-DE" sz="1200" dirty="0">
              <a:solidFill>
                <a:srgbClr val="324357"/>
              </a:solidFill>
              <a:latin typeface="Fago Offc" panose="020B0504030101020102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Wie viele Verletzte gibt es?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Was ist deren Zustand?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Wo befinden sich die Verletzten?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Welche Gefahren bestehen auf dem Schadensplatz?</a:t>
            </a:r>
          </a:p>
          <a:p>
            <a:endParaRPr lang="de-DE" sz="1200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D0E704-DE78-BBA4-6B55-076BF0C72535}"/>
              </a:ext>
            </a:extLst>
          </p:cNvPr>
          <p:cNvSpPr txBox="1"/>
          <p:nvPr/>
        </p:nvSpPr>
        <p:spPr>
          <a:xfrm>
            <a:off x="4787517" y="3261463"/>
            <a:ext cx="279926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Koordinierte Mittelsteuerung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de-DE" sz="100" dirty="0">
              <a:solidFill>
                <a:srgbClr val="324357"/>
              </a:solidFill>
              <a:latin typeface="Fago Offc" panose="020B0504030101020102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de-DE" sz="100" dirty="0">
              <a:solidFill>
                <a:srgbClr val="324357"/>
              </a:solidFill>
              <a:latin typeface="Fago Offc" panose="020B0504030101020102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Welche Einsatzkräfte stehen zur Verfügung?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Wer kann in welcher Frist eingesetzt werden?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Welche Partnerorganisationen können unterstützen?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AB0D01-3EE3-69D7-7E5A-BE8EC46C85F9}"/>
              </a:ext>
            </a:extLst>
          </p:cNvPr>
          <p:cNvSpPr txBox="1"/>
          <p:nvPr/>
        </p:nvSpPr>
        <p:spPr>
          <a:xfrm>
            <a:off x="8495914" y="3254744"/>
            <a:ext cx="27992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Optimale Patientenlenkung</a:t>
            </a:r>
            <a:endParaRPr lang="de-DE" sz="1200" dirty="0">
              <a:solidFill>
                <a:srgbClr val="324357"/>
              </a:solidFill>
              <a:latin typeface="Fago Offc" panose="020B0504030101020102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Welche Spitäler sind geeignet?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Wo bestehen freie Behandlungskapazitäten?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324357"/>
                </a:solidFill>
                <a:latin typeface="Fago Offc" panose="020B0504030101020102" pitchFamily="34" charset="0"/>
              </a:rPr>
              <a:t>Wie erfolgt die optimale Zuweisung?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019973-BD85-9A82-4BC0-7A5D0AA32C27}"/>
              </a:ext>
            </a:extLst>
          </p:cNvPr>
          <p:cNvSpPr/>
          <p:nvPr/>
        </p:nvSpPr>
        <p:spPr>
          <a:xfrm flipV="1">
            <a:off x="834081" y="4891357"/>
            <a:ext cx="3112168" cy="1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E53780-D3AE-9117-CC7D-5AC4448319D5}"/>
              </a:ext>
            </a:extLst>
          </p:cNvPr>
          <p:cNvSpPr txBox="1"/>
          <p:nvPr/>
        </p:nvSpPr>
        <p:spPr>
          <a:xfrm>
            <a:off x="1141970" y="5012383"/>
            <a:ext cx="2496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200" b="1">
                <a:solidFill>
                  <a:srgbClr val="0095D6"/>
                </a:solidFill>
                <a:latin typeface="Fago Offc" panose="020B0504030101020102" pitchFamily="34" charset="0"/>
              </a:defRPr>
            </a:lvl1pPr>
          </a:lstStyle>
          <a:p>
            <a:r>
              <a:rPr lang="de-DE" dirty="0"/>
              <a:t>Einheitliche Informationsbasis für alle Führungsebenen</a:t>
            </a:r>
            <a:endParaRPr lang="en-CH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1555F1-345A-59FD-5307-BE2F2DB994D9}"/>
              </a:ext>
            </a:extLst>
          </p:cNvPr>
          <p:cNvSpPr/>
          <p:nvPr/>
        </p:nvSpPr>
        <p:spPr>
          <a:xfrm flipV="1">
            <a:off x="4568749" y="4891763"/>
            <a:ext cx="3112168" cy="1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3D47F5-C1CE-9F63-2F8A-F25CA50CCA8E}"/>
              </a:ext>
            </a:extLst>
          </p:cNvPr>
          <p:cNvSpPr/>
          <p:nvPr/>
        </p:nvSpPr>
        <p:spPr>
          <a:xfrm flipV="1">
            <a:off x="8311988" y="4884157"/>
            <a:ext cx="3112168" cy="1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522493-BDCE-4916-120E-8C625FFC07D8}"/>
              </a:ext>
            </a:extLst>
          </p:cNvPr>
          <p:cNvSpPr txBox="1"/>
          <p:nvPr/>
        </p:nvSpPr>
        <p:spPr>
          <a:xfrm>
            <a:off x="4787938" y="5012383"/>
            <a:ext cx="2496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95D6"/>
                </a:solidFill>
                <a:latin typeface="Fago Offc" panose="020B0504030101020102" pitchFamily="34" charset="0"/>
              </a:rPr>
              <a:t>Schnellere, abgestimmte Entscheidungen im Verbund</a:t>
            </a:r>
            <a:endParaRPr lang="en-CH" sz="1200" b="1" dirty="0">
              <a:solidFill>
                <a:srgbClr val="0095D6"/>
              </a:solidFill>
              <a:latin typeface="Fago Offc" panose="020B0504030101020102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CBD59D-9F5E-9F43-1F99-71512ADBCBED}"/>
              </a:ext>
            </a:extLst>
          </p:cNvPr>
          <p:cNvSpPr txBox="1"/>
          <p:nvPr/>
        </p:nvSpPr>
        <p:spPr>
          <a:xfrm>
            <a:off x="8619877" y="5006499"/>
            <a:ext cx="2496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algn="ctr">
              <a:defRPr sz="1200" b="1">
                <a:solidFill>
                  <a:srgbClr val="0095D6"/>
                </a:solidFill>
                <a:latin typeface="Fago Offc" panose="020B0504030101020102" pitchFamily="34" charset="0"/>
              </a:defRPr>
            </a:lvl1pPr>
          </a:lstStyle>
          <a:p>
            <a:r>
              <a:rPr lang="de-DE" dirty="0"/>
              <a:t>Effiziente Auslastung der Gesundheitsstrukturen</a:t>
            </a:r>
            <a:endParaRPr lang="en-CH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7B45A0-8F05-4C75-0D6B-D2114B32121F}"/>
              </a:ext>
            </a:extLst>
          </p:cNvPr>
          <p:cNvSpPr txBox="1"/>
          <p:nvPr/>
        </p:nvSpPr>
        <p:spPr>
          <a:xfrm>
            <a:off x="8477866" y="1077329"/>
            <a:ext cx="31121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r">
              <a:buFont typeface="Arial" panose="020B0604020202020204" pitchFamily="34" charset="0"/>
              <a:buNone/>
            </a:pPr>
            <a:r>
              <a:rPr lang="de-DE" sz="1200" b="1" dirty="0">
                <a:solidFill>
                  <a:srgbClr val="324357"/>
                </a:solidFill>
                <a:latin typeface="Fago Offc"/>
              </a:rPr>
              <a:t>IES NG ermöglicht fundierte, abgestimmte Entscheidungen in der Patienten- und Ressourcensteuerung bei Grossereignissen und Katastrophen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627856-4B03-3B54-F875-A7AB77A60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2803" y="5715588"/>
            <a:ext cx="738433" cy="71940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56D4A6C-92B9-D685-AAAD-49216889FE61}"/>
              </a:ext>
            </a:extLst>
          </p:cNvPr>
          <p:cNvSpPr txBox="1"/>
          <p:nvPr/>
        </p:nvSpPr>
        <p:spPr>
          <a:xfrm>
            <a:off x="1101813" y="5812025"/>
            <a:ext cx="1350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Vernetzte Zusammenarbeit</a:t>
            </a:r>
            <a:endParaRPr lang="en-CH" sz="1200" b="1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pic>
        <p:nvPicPr>
          <p:cNvPr id="4104" name="Picture 8" descr="Cooperation - Free business icons">
            <a:extLst>
              <a:ext uri="{FF2B5EF4-FFF2-40B4-BE49-F238E27FC236}">
                <a16:creationId xmlns:a16="http://schemas.microsoft.com/office/drawing/2014/main" id="{B223C2C7-4F98-C69F-C6A3-8D25D9712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30" y="5882363"/>
            <a:ext cx="328236" cy="32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49C3273-9665-75BF-3121-1C93425E95DB}"/>
              </a:ext>
            </a:extLst>
          </p:cNvPr>
          <p:cNvSpPr txBox="1"/>
          <p:nvPr/>
        </p:nvSpPr>
        <p:spPr>
          <a:xfrm>
            <a:off x="6550513" y="5824872"/>
            <a:ext cx="17676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Informations-sicherheit</a:t>
            </a:r>
            <a:endParaRPr lang="en-CH" sz="1200" b="1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61E48F-8515-4089-F05E-605763FD4DF7}"/>
              </a:ext>
            </a:extLst>
          </p:cNvPr>
          <p:cNvSpPr txBox="1"/>
          <p:nvPr/>
        </p:nvSpPr>
        <p:spPr>
          <a:xfrm>
            <a:off x="9057285" y="5824872"/>
            <a:ext cx="1891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Kontinuierliche Entwicklung</a:t>
            </a:r>
            <a:endParaRPr lang="en-CH" sz="1200" b="1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B7929C-5C44-3ABC-A804-9936658624ED}"/>
              </a:ext>
            </a:extLst>
          </p:cNvPr>
          <p:cNvSpPr txBox="1"/>
          <p:nvPr/>
        </p:nvSpPr>
        <p:spPr>
          <a:xfrm>
            <a:off x="3787976" y="5824872"/>
            <a:ext cx="1891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324357"/>
                </a:solidFill>
                <a:latin typeface="Fago Offc" panose="020B0504030101020102" pitchFamily="34" charset="0"/>
              </a:rPr>
              <a:t>Schnelle Ereignisbewältigung</a:t>
            </a:r>
            <a:endParaRPr lang="en-CH" sz="1200" b="1" dirty="0">
              <a:solidFill>
                <a:srgbClr val="324357"/>
              </a:solidFill>
              <a:latin typeface="Fago Offc" panose="020B0504030101020102" pitchFamily="34" charset="0"/>
            </a:endParaRPr>
          </a:p>
        </p:txBody>
      </p:sp>
      <p:pic>
        <p:nvPicPr>
          <p:cNvPr id="4106" name="Picture 10" descr="Fast Generic Blue icon | Freepik">
            <a:extLst>
              <a:ext uri="{FF2B5EF4-FFF2-40B4-BE49-F238E27FC236}">
                <a16:creationId xmlns:a16="http://schemas.microsoft.com/office/drawing/2014/main" id="{E9EB8FDA-6014-1753-A958-082582471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513" y="5904611"/>
            <a:ext cx="332223" cy="33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yber security - Free security icons">
            <a:extLst>
              <a:ext uri="{FF2B5EF4-FFF2-40B4-BE49-F238E27FC236}">
                <a16:creationId xmlns:a16="http://schemas.microsoft.com/office/drawing/2014/main" id="{70483063-8260-002A-A5A9-4B6DBB692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687" y="5891586"/>
            <a:ext cx="328236" cy="32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ontinuous improvement - Free business icons">
            <a:extLst>
              <a:ext uri="{FF2B5EF4-FFF2-40B4-BE49-F238E27FC236}">
                <a16:creationId xmlns:a16="http://schemas.microsoft.com/office/drawing/2014/main" id="{DE0DF9DA-52D8-FDEC-07B1-A059FD62D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702" y="5909283"/>
            <a:ext cx="322877" cy="32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2CE91A3-3B1F-B331-6700-3BF6CD598037}"/>
              </a:ext>
            </a:extLst>
          </p:cNvPr>
          <p:cNvCxnSpPr/>
          <p:nvPr/>
        </p:nvCxnSpPr>
        <p:spPr>
          <a:xfrm>
            <a:off x="850630" y="5727032"/>
            <a:ext cx="9870340" cy="0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1BAA496-9ADB-F59B-E58F-5F8637C879E4}"/>
              </a:ext>
            </a:extLst>
          </p:cNvPr>
          <p:cNvCxnSpPr/>
          <p:nvPr/>
        </p:nvCxnSpPr>
        <p:spPr>
          <a:xfrm>
            <a:off x="834081" y="6396790"/>
            <a:ext cx="9870340" cy="0"/>
          </a:xfrm>
          <a:prstGeom prst="line">
            <a:avLst/>
          </a:prstGeom>
          <a:ln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680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EAF56ED-D3BF-916B-318C-D99A2142D4EC}"/>
              </a:ext>
            </a:extLst>
          </p:cNvPr>
          <p:cNvSpPr/>
          <p:nvPr/>
        </p:nvSpPr>
        <p:spPr>
          <a:xfrm>
            <a:off x="0" y="3128236"/>
            <a:ext cx="12192000" cy="3301720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D74E10-E2C4-AD81-5674-BEB41FC7C9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</a:t>
            </a:fld>
            <a:endParaRPr lang="de-CH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5EBD42-CBB8-41BF-A8B5-863B4EBABA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55041FE-8650-443B-AB18-A9FFA16CA935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A15DF-B596-BEBF-2A01-3A6A6A33EC6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8267" y="1213849"/>
            <a:ext cx="10406062" cy="1836737"/>
          </a:xfrm>
        </p:spPr>
        <p:txBody>
          <a:bodyPr>
            <a:normAutofit/>
          </a:bodyPr>
          <a:lstStyle/>
          <a:p>
            <a:pPr>
              <a:buClr>
                <a:srgbClr val="334355"/>
              </a:buClr>
              <a:buFont typeface="Fago Offc" panose="020B0504030101020102" pitchFamily="34" charset="0"/>
              <a:buChar char="•"/>
            </a:pPr>
            <a:r>
              <a:rPr lang="de-DE" dirty="0"/>
              <a:t>Trainingsumgebung und Schulungsplattform online</a:t>
            </a:r>
          </a:p>
          <a:p>
            <a:pPr>
              <a:buClr>
                <a:srgbClr val="334355"/>
              </a:buClr>
              <a:buFont typeface="Fago Offc" panose="020B0504030101020102" pitchFamily="34" charset="0"/>
              <a:buChar char="•"/>
            </a:pPr>
            <a:r>
              <a:rPr lang="de-DE" dirty="0"/>
              <a:t>Schulung Kantone 2026-02 – 2026-06 (2027-xx)</a:t>
            </a:r>
          </a:p>
          <a:p>
            <a:pPr>
              <a:buClr>
                <a:srgbClr val="334355"/>
              </a:buClr>
              <a:buFont typeface="Fago Offc" panose="020B0504030101020102" pitchFamily="34" charset="0"/>
              <a:buChar char="•"/>
            </a:pPr>
            <a:r>
              <a:rPr lang="de-DE" b="1" dirty="0">
                <a:solidFill>
                  <a:srgbClr val="CD3E47"/>
                </a:solidFill>
              </a:rPr>
              <a:t>GoLive: </a:t>
            </a:r>
            <a:r>
              <a:rPr lang="de-DE" b="1" i="1" u="sng" dirty="0">
                <a:solidFill>
                  <a:srgbClr val="CD3E47"/>
                </a:solidFill>
              </a:rPr>
              <a:t>18. Mai 2027</a:t>
            </a:r>
          </a:p>
          <a:p>
            <a:endParaRPr lang="de-DE" dirty="0"/>
          </a:p>
          <a:p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036023-F17E-7CDA-5A8C-37A71E1095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267" y="354722"/>
            <a:ext cx="10406062" cy="901700"/>
          </a:xfrm>
        </p:spPr>
        <p:txBody>
          <a:bodyPr/>
          <a:lstStyle/>
          <a:p>
            <a:r>
              <a:rPr lang="en-US" b="1" dirty="0"/>
              <a:t>Stand Projekt</a:t>
            </a:r>
            <a:endParaRPr lang="en-CH" b="1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1AAB1A1-1CDF-CDFF-3A5B-191558361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H" altLang="en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Pfeil: Fünfeck 7">
            <a:extLst>
              <a:ext uri="{FF2B5EF4-FFF2-40B4-BE49-F238E27FC236}">
                <a16:creationId xmlns:a16="http://schemas.microsoft.com/office/drawing/2014/main" id="{79E53025-77A7-9983-B46E-CC309098F554}"/>
              </a:ext>
            </a:extLst>
          </p:cNvPr>
          <p:cNvSpPr/>
          <p:nvPr/>
        </p:nvSpPr>
        <p:spPr>
          <a:xfrm>
            <a:off x="276732" y="4612193"/>
            <a:ext cx="3207471" cy="663192"/>
          </a:xfrm>
          <a:prstGeom prst="homePlate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</a:rPr>
              <a:t>PI-0.6</a:t>
            </a:r>
            <a:endParaRPr lang="en-CH" b="1" dirty="0">
              <a:solidFill>
                <a:schemeClr val="bg1"/>
              </a:solidFill>
            </a:endParaRPr>
          </a:p>
        </p:txBody>
      </p:sp>
      <p:sp>
        <p:nvSpPr>
          <p:cNvPr id="9" name="Pfeil: Chevron 8">
            <a:extLst>
              <a:ext uri="{FF2B5EF4-FFF2-40B4-BE49-F238E27FC236}">
                <a16:creationId xmlns:a16="http://schemas.microsoft.com/office/drawing/2014/main" id="{5C8ABEB5-4944-01D7-A1E2-DD25A41B23B9}"/>
              </a:ext>
            </a:extLst>
          </p:cNvPr>
          <p:cNvSpPr/>
          <p:nvPr/>
        </p:nvSpPr>
        <p:spPr>
          <a:xfrm>
            <a:off x="3328535" y="4612193"/>
            <a:ext cx="2999378" cy="663192"/>
          </a:xfrm>
          <a:prstGeom prst="chevron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</a:rPr>
              <a:t>PI-0.7</a:t>
            </a:r>
            <a:endParaRPr lang="en-CH" b="1" dirty="0">
              <a:solidFill>
                <a:schemeClr val="bg1"/>
              </a:solidFill>
            </a:endParaRPr>
          </a:p>
        </p:txBody>
      </p:sp>
      <p:sp>
        <p:nvSpPr>
          <p:cNvPr id="10" name="Pfeil: Chevron 9">
            <a:extLst>
              <a:ext uri="{FF2B5EF4-FFF2-40B4-BE49-F238E27FC236}">
                <a16:creationId xmlns:a16="http://schemas.microsoft.com/office/drawing/2014/main" id="{DAD68ED3-55B0-5420-1B26-8F67D96FCE36}"/>
              </a:ext>
            </a:extLst>
          </p:cNvPr>
          <p:cNvSpPr/>
          <p:nvPr/>
        </p:nvSpPr>
        <p:spPr>
          <a:xfrm>
            <a:off x="6180026" y="4612193"/>
            <a:ext cx="3095377" cy="663192"/>
          </a:xfrm>
          <a:prstGeom prst="chevron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</a:rPr>
              <a:t>PI-0.8 + …</a:t>
            </a:r>
            <a:endParaRPr lang="en-CH" b="1" dirty="0">
              <a:solidFill>
                <a:schemeClr val="bg1"/>
              </a:solidFill>
            </a:endParaRPr>
          </a:p>
        </p:txBody>
      </p:sp>
      <p:pic>
        <p:nvPicPr>
          <p:cNvPr id="1033" name="Picture 9" descr="Go live button stock vector. Illustration of icon ...">
            <a:extLst>
              <a:ext uri="{FF2B5EF4-FFF2-40B4-BE49-F238E27FC236}">
                <a16:creationId xmlns:a16="http://schemas.microsoft.com/office/drawing/2014/main" id="{C0A48393-41B6-2DC4-C4F2-8F771246A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943" y="4299919"/>
            <a:ext cx="1412346" cy="1329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23AC7366-A050-CE17-B83A-7AFD802CDF96}"/>
              </a:ext>
            </a:extLst>
          </p:cNvPr>
          <p:cNvSpPr txBox="1"/>
          <p:nvPr/>
        </p:nvSpPr>
        <p:spPr>
          <a:xfrm rot="16200000">
            <a:off x="8371071" y="3674544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25.11.2026</a:t>
            </a:r>
            <a:endParaRPr lang="en-CH" b="1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2C4361E-7C07-5E6A-A242-21FA2B137EF5}"/>
              </a:ext>
            </a:extLst>
          </p:cNvPr>
          <p:cNvSpPr txBox="1"/>
          <p:nvPr/>
        </p:nvSpPr>
        <p:spPr>
          <a:xfrm rot="16200000">
            <a:off x="5244332" y="3663237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22.07.2026</a:t>
            </a:r>
            <a:endParaRPr lang="en-CH" b="1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3807FD3-64CC-6E09-C5E7-9B7D2BC93DF4}"/>
              </a:ext>
            </a:extLst>
          </p:cNvPr>
          <p:cNvSpPr txBox="1"/>
          <p:nvPr/>
        </p:nvSpPr>
        <p:spPr>
          <a:xfrm rot="16200000">
            <a:off x="2415729" y="3663237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09.02.2026</a:t>
            </a:r>
            <a:endParaRPr lang="en-CH" b="1" dirty="0"/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861C3CDB-78D3-1A8E-E16D-067FF9253005}"/>
              </a:ext>
            </a:extLst>
          </p:cNvPr>
          <p:cNvCxnSpPr>
            <a:cxnSpLocks/>
          </p:cNvCxnSpPr>
          <p:nvPr/>
        </p:nvCxnSpPr>
        <p:spPr>
          <a:xfrm>
            <a:off x="5195198" y="3127051"/>
            <a:ext cx="0" cy="2184121"/>
          </a:xfrm>
          <a:prstGeom prst="line">
            <a:avLst/>
          </a:prstGeom>
          <a:ln w="38100">
            <a:solidFill>
              <a:srgbClr val="CD3E4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5F3AC7EE-4652-B821-BC79-3206AF5EE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570" y="5232553"/>
            <a:ext cx="935688" cy="93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spital - Free medical icons">
            <a:extLst>
              <a:ext uri="{FF2B5EF4-FFF2-40B4-BE49-F238E27FC236}">
                <a16:creationId xmlns:a16="http://schemas.microsoft.com/office/drawing/2014/main" id="{92448787-F7E2-C0C7-EB4A-786EA3BE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671" y="5336537"/>
            <a:ext cx="819580" cy="81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lizeiauto - Kostenlose transport-Icons">
            <a:extLst>
              <a:ext uri="{FF2B5EF4-FFF2-40B4-BE49-F238E27FC236}">
                <a16:creationId xmlns:a16="http://schemas.microsoft.com/office/drawing/2014/main" id="{C4297E3C-C803-8615-C32F-19E170A9C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54" y="5203905"/>
            <a:ext cx="1038213" cy="10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9E07244D-27F7-0EC9-21A4-348692ADD745}"/>
              </a:ext>
            </a:extLst>
          </p:cNvPr>
          <p:cNvSpPr/>
          <p:nvPr/>
        </p:nvSpPr>
        <p:spPr>
          <a:xfrm rot="7414664">
            <a:off x="6177716" y="2741877"/>
            <a:ext cx="1000273" cy="242289"/>
          </a:xfrm>
          <a:prstGeom prst="rightArrow">
            <a:avLst/>
          </a:prstGeom>
          <a:solidFill>
            <a:srgbClr val="324357"/>
          </a:solidFill>
          <a:ln>
            <a:solidFill>
              <a:srgbClr val="3343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F297B6-9083-F129-F02F-F133DB5C1581}"/>
              </a:ext>
            </a:extLst>
          </p:cNvPr>
          <p:cNvSpPr txBox="1"/>
          <p:nvPr/>
        </p:nvSpPr>
        <p:spPr>
          <a:xfrm>
            <a:off x="7055392" y="1817398"/>
            <a:ext cx="31279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Produktivsystem bereit</a:t>
            </a:r>
          </a:p>
          <a:p>
            <a:r>
              <a:rPr lang="de-DE" sz="1600" dirty="0"/>
              <a:t>Organisations- und User-Daten</a:t>
            </a:r>
            <a:br>
              <a:rPr lang="de-DE" sz="1600" noProof="0" dirty="0"/>
            </a:br>
            <a:r>
              <a:rPr lang="de-DE" sz="1600" noProof="0" dirty="0">
                <a:sym typeface="Wingdings" panose="05000000000000000000" pitchFamily="2" charset="2"/>
              </a:rPr>
              <a:t> </a:t>
            </a:r>
            <a:r>
              <a:rPr lang="de-DE" sz="1600" noProof="0" dirty="0"/>
              <a:t>Export IES KSD</a:t>
            </a:r>
            <a:br>
              <a:rPr lang="de-DE" sz="1600" noProof="0" dirty="0"/>
            </a:br>
            <a:r>
              <a:rPr lang="de-DE" sz="1600" noProof="0" dirty="0">
                <a:sym typeface="Wingdings" panose="05000000000000000000" pitchFamily="2" charset="2"/>
              </a:rPr>
              <a:t> </a:t>
            </a:r>
            <a:r>
              <a:rPr lang="de-DE" sz="1600" noProof="0" dirty="0"/>
              <a:t>Import IES NG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ECE68B2-7712-D7C8-0E0C-390EB8F52390}"/>
              </a:ext>
            </a:extLst>
          </p:cNvPr>
          <p:cNvSpPr txBox="1"/>
          <p:nvPr/>
        </p:nvSpPr>
        <p:spPr>
          <a:xfrm rot="16200000">
            <a:off x="10708733" y="3479172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18.05.2027</a:t>
            </a:r>
            <a:endParaRPr lang="en-CH" b="1" dirty="0"/>
          </a:p>
        </p:txBody>
      </p:sp>
      <p:pic>
        <p:nvPicPr>
          <p:cNvPr id="14" name="Picture 2" descr="Aktionstag 144 - 2024 - Interverband Rettungswesen">
            <a:extLst>
              <a:ext uri="{FF2B5EF4-FFF2-40B4-BE49-F238E27FC236}">
                <a16:creationId xmlns:a16="http://schemas.microsoft.com/office/drawing/2014/main" id="{0D735CDE-423D-9CE9-BDD8-F9E516C69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17800" r="6574" b="28517"/>
          <a:stretch/>
        </p:blipFill>
        <p:spPr bwMode="auto">
          <a:xfrm>
            <a:off x="8108322" y="5501096"/>
            <a:ext cx="1193179" cy="54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0">
            <a:extLst>
              <a:ext uri="{FF2B5EF4-FFF2-40B4-BE49-F238E27FC236}">
                <a16:creationId xmlns:a16="http://schemas.microsoft.com/office/drawing/2014/main" id="{E15082DA-EB08-7471-A5A1-04A578F47D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1339" y="5361834"/>
            <a:ext cx="768986" cy="76898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4A12B44-03ED-BAFD-6673-EF9E9B8E2F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463" y="5399255"/>
            <a:ext cx="768986" cy="768986"/>
          </a:xfrm>
          <a:prstGeom prst="rect">
            <a:avLst/>
          </a:prstGeom>
        </p:spPr>
      </p:pic>
      <p:sp>
        <p:nvSpPr>
          <p:cNvPr id="18" name="Pfeil: Chevron 17">
            <a:extLst>
              <a:ext uri="{FF2B5EF4-FFF2-40B4-BE49-F238E27FC236}">
                <a16:creationId xmlns:a16="http://schemas.microsoft.com/office/drawing/2014/main" id="{E2A69B61-6C9B-6CFF-692D-76A5EEA4B607}"/>
              </a:ext>
            </a:extLst>
          </p:cNvPr>
          <p:cNvSpPr/>
          <p:nvPr/>
        </p:nvSpPr>
        <p:spPr>
          <a:xfrm>
            <a:off x="9072193" y="4623500"/>
            <a:ext cx="1810566" cy="663192"/>
          </a:xfrm>
          <a:prstGeom prst="chevron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</a:rPr>
              <a:t>Release 1.0</a:t>
            </a:r>
            <a:endParaRPr lang="en-CH" b="1" dirty="0">
              <a:solidFill>
                <a:schemeClr val="bg1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BB07EA9-CBCF-139B-3216-868AA73B0968}"/>
              </a:ext>
            </a:extLst>
          </p:cNvPr>
          <p:cNvSpPr txBox="1"/>
          <p:nvPr/>
        </p:nvSpPr>
        <p:spPr>
          <a:xfrm rot="16200000">
            <a:off x="5597841" y="3661197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29.07.2026</a:t>
            </a:r>
            <a:endParaRPr lang="en-CH" b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BE70966-0DAA-A149-C648-1C0365A6D2E3}"/>
              </a:ext>
            </a:extLst>
          </p:cNvPr>
          <p:cNvSpPr txBox="1"/>
          <p:nvPr/>
        </p:nvSpPr>
        <p:spPr>
          <a:xfrm rot="16200000">
            <a:off x="9782903" y="3696855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31.03.2027</a:t>
            </a:r>
            <a:endParaRPr lang="en-CH" b="1" dirty="0"/>
          </a:p>
        </p:txBody>
      </p:sp>
    </p:spTree>
    <p:extLst>
      <p:ext uri="{BB962C8B-B14F-4D97-AF65-F5344CB8AC3E}">
        <p14:creationId xmlns:p14="http://schemas.microsoft.com/office/powerpoint/2010/main" val="354341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27AC-88DF-17E5-55A0-6DCF58195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F7529-F243-F94F-A56E-950B7A484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887" y="273639"/>
            <a:ext cx="10201533" cy="900000"/>
          </a:xfrm>
        </p:spPr>
        <p:txBody>
          <a:bodyPr/>
          <a:lstStyle/>
          <a:p>
            <a:r>
              <a:rPr lang="en-US" dirty="0"/>
              <a:t>Roadmap ab Juni 26 bis go LIVE - Trainings-System</a:t>
            </a:r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5885F34E-0749-A034-B67A-06A0DEFB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8788" y="6340499"/>
            <a:ext cx="593619" cy="181587"/>
          </a:xfrm>
        </p:spPr>
        <p:txBody>
          <a:bodyPr/>
          <a:lstStyle/>
          <a:p>
            <a:fld id="{2BFB6E70-72CE-4B03-A802-FE209B096C72}" type="slidenum">
              <a:rPr lang="de-CH" smtClean="0"/>
              <a:t>5</a:t>
            </a:fld>
            <a:endParaRPr lang="de-CH" dirty="0"/>
          </a:p>
        </p:txBody>
      </p:sp>
      <p:sp>
        <p:nvSpPr>
          <p:cNvPr id="15" name="Pfeil: Chevron 14">
            <a:extLst>
              <a:ext uri="{FF2B5EF4-FFF2-40B4-BE49-F238E27FC236}">
                <a16:creationId xmlns:a16="http://schemas.microsoft.com/office/drawing/2014/main" id="{75BAEB13-3887-97EE-F485-99B3E32074C1}"/>
              </a:ext>
            </a:extLst>
          </p:cNvPr>
          <p:cNvSpPr/>
          <p:nvPr/>
        </p:nvSpPr>
        <p:spPr>
          <a:xfrm>
            <a:off x="113971" y="1375105"/>
            <a:ext cx="3687868" cy="663192"/>
          </a:xfrm>
          <a:prstGeom prst="chevron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  <a:latin typeface="+mj-lt"/>
              </a:rPr>
              <a:t>Release 0.7</a:t>
            </a:r>
            <a:endParaRPr lang="en-CH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Pfeil: Chevron 15">
            <a:extLst>
              <a:ext uri="{FF2B5EF4-FFF2-40B4-BE49-F238E27FC236}">
                <a16:creationId xmlns:a16="http://schemas.microsoft.com/office/drawing/2014/main" id="{253A74A8-6094-780B-9BA2-DD339EC95F12}"/>
              </a:ext>
            </a:extLst>
          </p:cNvPr>
          <p:cNvSpPr/>
          <p:nvPr/>
        </p:nvSpPr>
        <p:spPr>
          <a:xfrm>
            <a:off x="3601785" y="1375105"/>
            <a:ext cx="3687868" cy="663192"/>
          </a:xfrm>
          <a:prstGeom prst="chevron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  <a:latin typeface="+mj-lt"/>
              </a:rPr>
              <a:t>Release 0.8</a:t>
            </a:r>
            <a:endParaRPr lang="en-CH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" name="Picture 9" descr="Go live button stock vector. Illustration of icon ...">
            <a:extLst>
              <a:ext uri="{FF2B5EF4-FFF2-40B4-BE49-F238E27FC236}">
                <a16:creationId xmlns:a16="http://schemas.microsoft.com/office/drawing/2014/main" id="{D55BC9C3-F91A-A072-B503-91355434C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823" y="1208471"/>
            <a:ext cx="1058740" cy="9964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Pfeil: Chevron 17">
            <a:extLst>
              <a:ext uri="{FF2B5EF4-FFF2-40B4-BE49-F238E27FC236}">
                <a16:creationId xmlns:a16="http://schemas.microsoft.com/office/drawing/2014/main" id="{3BA3B1B9-C64C-E476-0BF1-D5854CE70059}"/>
              </a:ext>
            </a:extLst>
          </p:cNvPr>
          <p:cNvSpPr/>
          <p:nvPr/>
        </p:nvSpPr>
        <p:spPr>
          <a:xfrm>
            <a:off x="7164587" y="1375105"/>
            <a:ext cx="3663671" cy="663192"/>
          </a:xfrm>
          <a:prstGeom prst="chevron">
            <a:avLst/>
          </a:prstGeom>
          <a:solidFill>
            <a:srgbClr val="848E9A"/>
          </a:solidFill>
          <a:ln>
            <a:solidFill>
              <a:srgbClr val="F5F7F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>
                <a:solidFill>
                  <a:schemeClr val="bg1"/>
                </a:solidFill>
                <a:latin typeface="+mj-lt"/>
              </a:rPr>
              <a:t>Release 1.0</a:t>
            </a:r>
            <a:endParaRPr lang="en-CH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E05E780-F8CE-D5FC-C8DC-A64FF1B36F24}"/>
              </a:ext>
            </a:extLst>
          </p:cNvPr>
          <p:cNvSpPr txBox="1"/>
          <p:nvPr/>
        </p:nvSpPr>
        <p:spPr>
          <a:xfrm>
            <a:off x="10752667" y="2045955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18.05.2027</a:t>
            </a:r>
            <a:endParaRPr lang="en-CH" b="1" dirty="0">
              <a:latin typeface="+mj-lt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20D9100-9049-2897-EA00-156834B3829D}"/>
              </a:ext>
            </a:extLst>
          </p:cNvPr>
          <p:cNvSpPr txBox="1"/>
          <p:nvPr/>
        </p:nvSpPr>
        <p:spPr>
          <a:xfrm>
            <a:off x="2162451" y="2064593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22.07.2026</a:t>
            </a:r>
            <a:endParaRPr lang="en-CH" b="1" dirty="0">
              <a:latin typeface="+mj-lt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602C68A-D406-5C8C-9A3B-CF99732680E0}"/>
              </a:ext>
            </a:extLst>
          </p:cNvPr>
          <p:cNvSpPr txBox="1"/>
          <p:nvPr/>
        </p:nvSpPr>
        <p:spPr>
          <a:xfrm>
            <a:off x="5625466" y="2057559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25.11.2026</a:t>
            </a:r>
            <a:endParaRPr lang="en-CH" b="1" dirty="0">
              <a:latin typeface="+mj-lt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AF7A30D-A44F-478E-0333-6F0FAF3F4B04}"/>
              </a:ext>
            </a:extLst>
          </p:cNvPr>
          <p:cNvSpPr txBox="1"/>
          <p:nvPr/>
        </p:nvSpPr>
        <p:spPr>
          <a:xfrm>
            <a:off x="9204756" y="2051971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31.03.2027</a:t>
            </a:r>
            <a:endParaRPr lang="en-CH" b="1" dirty="0">
              <a:latin typeface="+mj-lt"/>
            </a:endParaRPr>
          </a:p>
        </p:txBody>
      </p:sp>
      <p:pic>
        <p:nvPicPr>
          <p:cNvPr id="33" name="Grafik 32" descr="Callcenter mit einfarbiger Füllung">
            <a:extLst>
              <a:ext uri="{FF2B5EF4-FFF2-40B4-BE49-F238E27FC236}">
                <a16:creationId xmlns:a16="http://schemas.microsoft.com/office/drawing/2014/main" id="{B441224D-0A26-5451-D97A-68594836C8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6515" y="2489537"/>
            <a:ext cx="555555" cy="555555"/>
          </a:xfrm>
          <a:prstGeom prst="rect">
            <a:avLst/>
          </a:prstGeom>
        </p:spPr>
      </p:pic>
      <p:pic>
        <p:nvPicPr>
          <p:cNvPr id="34" name="Grafik 33" descr="Übertragen mit einfarbiger Füllung">
            <a:extLst>
              <a:ext uri="{FF2B5EF4-FFF2-40B4-BE49-F238E27FC236}">
                <a16:creationId xmlns:a16="http://schemas.microsoft.com/office/drawing/2014/main" id="{E337D298-5D3D-82D3-306F-9D29EE4DA5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1940" y="3707287"/>
            <a:ext cx="544701" cy="544701"/>
          </a:xfrm>
          <a:prstGeom prst="rect">
            <a:avLst/>
          </a:prstGeom>
        </p:spPr>
      </p:pic>
      <p:pic>
        <p:nvPicPr>
          <p:cNvPr id="35" name="Grafik 34" descr="Chat mit einfarbiger Füllung">
            <a:extLst>
              <a:ext uri="{FF2B5EF4-FFF2-40B4-BE49-F238E27FC236}">
                <a16:creationId xmlns:a16="http://schemas.microsoft.com/office/drawing/2014/main" id="{74302D3B-A1BA-5F26-EDE1-855CC78A5A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028" y="3142132"/>
            <a:ext cx="537697" cy="537697"/>
          </a:xfrm>
          <a:prstGeom prst="rect">
            <a:avLst/>
          </a:prstGeom>
        </p:spPr>
      </p:pic>
      <p:pic>
        <p:nvPicPr>
          <p:cNvPr id="36" name="Grafik 35" descr="Liste mit einfarbiger Füllung">
            <a:extLst>
              <a:ext uri="{FF2B5EF4-FFF2-40B4-BE49-F238E27FC236}">
                <a16:creationId xmlns:a16="http://schemas.microsoft.com/office/drawing/2014/main" id="{36675102-8CEC-CC79-037A-DFDBF23A8B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028" y="3741488"/>
            <a:ext cx="537697" cy="537697"/>
          </a:xfrm>
          <a:prstGeom prst="rect">
            <a:avLst/>
          </a:prstGeom>
        </p:spPr>
      </p:pic>
      <p:pic>
        <p:nvPicPr>
          <p:cNvPr id="37" name="Grafik 36" descr="Geöffneter Ordner mit einfarbiger Füllung">
            <a:extLst>
              <a:ext uri="{FF2B5EF4-FFF2-40B4-BE49-F238E27FC236}">
                <a16:creationId xmlns:a16="http://schemas.microsoft.com/office/drawing/2014/main" id="{0E42BCA8-D648-12E7-4A40-19FDC13BBB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0861" y="4346500"/>
            <a:ext cx="537697" cy="537697"/>
          </a:xfrm>
          <a:prstGeom prst="rect">
            <a:avLst/>
          </a:prstGeom>
        </p:spPr>
      </p:pic>
      <p:pic>
        <p:nvPicPr>
          <p:cNvPr id="38" name="Grafik 37" descr="Karte mit Ortsmarkierung mit einfarbiger Füllung">
            <a:extLst>
              <a:ext uri="{FF2B5EF4-FFF2-40B4-BE49-F238E27FC236}">
                <a16:creationId xmlns:a16="http://schemas.microsoft.com/office/drawing/2014/main" id="{3D179EE1-98E1-AD87-A39A-DB426317E6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8146" y="3036165"/>
            <a:ext cx="532292" cy="532292"/>
          </a:xfrm>
          <a:prstGeom prst="rect">
            <a:avLst/>
          </a:prstGeom>
        </p:spPr>
      </p:pic>
      <p:pic>
        <p:nvPicPr>
          <p:cNvPr id="39" name="Grafik 38" descr="Prioritäten mit einfarbiger Füllung">
            <a:extLst>
              <a:ext uri="{FF2B5EF4-FFF2-40B4-BE49-F238E27FC236}">
                <a16:creationId xmlns:a16="http://schemas.microsoft.com/office/drawing/2014/main" id="{D25470C9-1DF7-391A-BE65-DA6E7DD299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9585" y="2503873"/>
            <a:ext cx="532292" cy="532292"/>
          </a:xfrm>
          <a:prstGeom prst="rect">
            <a:avLst/>
          </a:prstGeom>
        </p:spPr>
      </p:pic>
      <p:pic>
        <p:nvPicPr>
          <p:cNvPr id="40" name="Grafik 39" descr="Krankenwagen mit einfarbiger Füllung">
            <a:extLst>
              <a:ext uri="{FF2B5EF4-FFF2-40B4-BE49-F238E27FC236}">
                <a16:creationId xmlns:a16="http://schemas.microsoft.com/office/drawing/2014/main" id="{D64491E2-8C45-C2D2-0234-15FF6F8061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09517" y="3092336"/>
            <a:ext cx="532291" cy="532291"/>
          </a:xfrm>
          <a:prstGeom prst="rect">
            <a:avLst/>
          </a:prstGeom>
        </p:spPr>
      </p:pic>
      <p:pic>
        <p:nvPicPr>
          <p:cNvPr id="41" name="Grafik 40" descr="Bett mit einfarbiger Füllung">
            <a:extLst>
              <a:ext uri="{FF2B5EF4-FFF2-40B4-BE49-F238E27FC236}">
                <a16:creationId xmlns:a16="http://schemas.microsoft.com/office/drawing/2014/main" id="{2B14779F-44FE-01EC-B3DA-FD64F13848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95581" y="3666208"/>
            <a:ext cx="532291" cy="532291"/>
          </a:xfrm>
          <a:prstGeom prst="rect">
            <a:avLst/>
          </a:prstGeom>
        </p:spPr>
      </p:pic>
      <p:pic>
        <p:nvPicPr>
          <p:cNvPr id="42" name="Grafik 41" descr="Schlinge mit einfarbiger Füllung">
            <a:extLst>
              <a:ext uri="{FF2B5EF4-FFF2-40B4-BE49-F238E27FC236}">
                <a16:creationId xmlns:a16="http://schemas.microsoft.com/office/drawing/2014/main" id="{179605FD-1D49-B0DC-EE98-EE978C760F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58147" y="4348184"/>
            <a:ext cx="532291" cy="532291"/>
          </a:xfrm>
          <a:prstGeom prst="rect">
            <a:avLst/>
          </a:prstGeom>
        </p:spPr>
      </p:pic>
      <p:pic>
        <p:nvPicPr>
          <p:cNvPr id="43" name="Grafik 42" descr="Taxi mit einfarbiger Füllung">
            <a:extLst>
              <a:ext uri="{FF2B5EF4-FFF2-40B4-BE49-F238E27FC236}">
                <a16:creationId xmlns:a16="http://schemas.microsoft.com/office/drawing/2014/main" id="{AFD28BC0-7C0E-B0CC-C4D9-9A314323E0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52732" y="4947635"/>
            <a:ext cx="643909" cy="643909"/>
          </a:xfrm>
          <a:prstGeom prst="rect">
            <a:avLst/>
          </a:prstGeom>
        </p:spPr>
      </p:pic>
      <p:pic>
        <p:nvPicPr>
          <p:cNvPr id="45" name="Grafik 44" descr="Aktenkoffer mit einfarbiger Füllung">
            <a:extLst>
              <a:ext uri="{FF2B5EF4-FFF2-40B4-BE49-F238E27FC236}">
                <a16:creationId xmlns:a16="http://schemas.microsoft.com/office/drawing/2014/main" id="{3BBE4683-16D8-E963-79A4-3B52809583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75016" y="4897044"/>
            <a:ext cx="552856" cy="552856"/>
          </a:xfrm>
          <a:prstGeom prst="rect">
            <a:avLst/>
          </a:prstGeom>
        </p:spPr>
      </p:pic>
      <p:pic>
        <p:nvPicPr>
          <p:cNvPr id="46" name="Grafik 45" descr="Gruppe mit einfarbiger Füllung">
            <a:extLst>
              <a:ext uri="{FF2B5EF4-FFF2-40B4-BE49-F238E27FC236}">
                <a16:creationId xmlns:a16="http://schemas.microsoft.com/office/drawing/2014/main" id="{AD12C308-CDC2-E4DA-1F8F-6F748AD106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67319" y="4244374"/>
            <a:ext cx="588815" cy="588815"/>
          </a:xfrm>
          <a:prstGeom prst="rect">
            <a:avLst/>
          </a:prstGeom>
        </p:spPr>
      </p:pic>
      <p:pic>
        <p:nvPicPr>
          <p:cNvPr id="47" name="Grafik 46" descr="Lupe mit einfarbiger Füllung">
            <a:extLst>
              <a:ext uri="{FF2B5EF4-FFF2-40B4-BE49-F238E27FC236}">
                <a16:creationId xmlns:a16="http://schemas.microsoft.com/office/drawing/2014/main" id="{97A83DC6-60C4-0A41-7C09-394709F18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73079" y="5567932"/>
            <a:ext cx="532291" cy="532291"/>
          </a:xfrm>
          <a:prstGeom prst="rect">
            <a:avLst/>
          </a:prstGeom>
        </p:spPr>
      </p:pic>
      <p:pic>
        <p:nvPicPr>
          <p:cNvPr id="48" name="Grafik 47" descr="Adressbuch mit einfarbiger Füllung">
            <a:extLst>
              <a:ext uri="{FF2B5EF4-FFF2-40B4-BE49-F238E27FC236}">
                <a16:creationId xmlns:a16="http://schemas.microsoft.com/office/drawing/2014/main" id="{E514AA90-E2DC-9A4F-C5C2-B17FB8FC5F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354006" y="5575638"/>
            <a:ext cx="537697" cy="537697"/>
          </a:xfrm>
          <a:prstGeom prst="rect">
            <a:avLst/>
          </a:prstGeom>
        </p:spPr>
      </p:pic>
      <p:pic>
        <p:nvPicPr>
          <p:cNvPr id="49" name="Grafik 48" descr="Zahnrad mit einfarbiger Füllung">
            <a:extLst>
              <a:ext uri="{FF2B5EF4-FFF2-40B4-BE49-F238E27FC236}">
                <a16:creationId xmlns:a16="http://schemas.microsoft.com/office/drawing/2014/main" id="{0348BB9C-CE45-B299-4BED-9CF44ECB66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87877" y="5470319"/>
            <a:ext cx="553932" cy="553932"/>
          </a:xfrm>
          <a:prstGeom prst="rect">
            <a:avLst/>
          </a:prstGeom>
        </p:spPr>
      </p:pic>
      <p:pic>
        <p:nvPicPr>
          <p:cNvPr id="51" name="Grafik 50" descr="Glocke mit einfarbiger Füllung">
            <a:extLst>
              <a:ext uri="{FF2B5EF4-FFF2-40B4-BE49-F238E27FC236}">
                <a16:creationId xmlns:a16="http://schemas.microsoft.com/office/drawing/2014/main" id="{20CF32FF-2958-8B87-B542-A4215AF611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95581" y="2498468"/>
            <a:ext cx="537697" cy="537697"/>
          </a:xfrm>
          <a:prstGeom prst="rect">
            <a:avLst/>
          </a:prstGeom>
        </p:spPr>
      </p:pic>
      <p:sp>
        <p:nvSpPr>
          <p:cNvPr id="52" name="Textfeld 51">
            <a:extLst>
              <a:ext uri="{FF2B5EF4-FFF2-40B4-BE49-F238E27FC236}">
                <a16:creationId xmlns:a16="http://schemas.microsoft.com/office/drawing/2014/main" id="{55418658-DDC8-AAC0-AE8A-8A2C99E897C0}"/>
              </a:ext>
            </a:extLst>
          </p:cNvPr>
          <p:cNvSpPr txBox="1"/>
          <p:nvPr/>
        </p:nvSpPr>
        <p:spPr>
          <a:xfrm>
            <a:off x="913151" y="3208097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Chat</a:t>
            </a:r>
            <a:endParaRPr lang="en-CH" b="1" dirty="0">
              <a:latin typeface="+mj-lt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6A18115-D0B5-93EA-F4A0-49B3ED9E9A00}"/>
              </a:ext>
            </a:extLst>
          </p:cNvPr>
          <p:cNvSpPr txBox="1"/>
          <p:nvPr/>
        </p:nvSpPr>
        <p:spPr>
          <a:xfrm>
            <a:off x="913151" y="3818640"/>
            <a:ext cx="143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Journal</a:t>
            </a:r>
            <a:endParaRPr lang="en-CH" b="1" dirty="0">
              <a:latin typeface="+mj-lt"/>
            </a:endParaRP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D3AC17DB-341B-13E1-46FA-A28279A7D4A4}"/>
              </a:ext>
            </a:extLst>
          </p:cNvPr>
          <p:cNvSpPr txBox="1"/>
          <p:nvPr/>
        </p:nvSpPr>
        <p:spPr>
          <a:xfrm>
            <a:off x="913151" y="4415293"/>
            <a:ext cx="245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Dokumentenablage</a:t>
            </a:r>
            <a:endParaRPr lang="en-CH" b="1" dirty="0">
              <a:latin typeface="+mj-lt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76253F11-2AB7-FB07-BE9B-6F70D06E071E}"/>
              </a:ext>
            </a:extLst>
          </p:cNvPr>
          <p:cNvSpPr txBox="1"/>
          <p:nvPr/>
        </p:nvSpPr>
        <p:spPr>
          <a:xfrm>
            <a:off x="4584411" y="3168080"/>
            <a:ext cx="245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Transporte</a:t>
            </a:r>
            <a:endParaRPr lang="en-CH" b="1" dirty="0">
              <a:latin typeface="+mj-lt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45DBC744-1208-8AD6-DA0E-9149E5B976BB}"/>
              </a:ext>
            </a:extLst>
          </p:cNvPr>
          <p:cNvSpPr txBox="1"/>
          <p:nvPr/>
        </p:nvSpPr>
        <p:spPr>
          <a:xfrm>
            <a:off x="913151" y="2566137"/>
            <a:ext cx="245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PLS Digital</a:t>
            </a:r>
            <a:endParaRPr lang="en-CH" b="1" dirty="0">
              <a:latin typeface="+mj-lt"/>
            </a:endParaRP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B0150979-BA81-30CC-3905-A10BACAE7CF9}"/>
              </a:ext>
            </a:extLst>
          </p:cNvPr>
          <p:cNvSpPr txBox="1"/>
          <p:nvPr/>
        </p:nvSpPr>
        <p:spPr>
          <a:xfrm>
            <a:off x="4563852" y="2572444"/>
            <a:ext cx="245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Alarmierung</a:t>
            </a:r>
            <a:endParaRPr lang="en-CH" b="1" dirty="0">
              <a:latin typeface="+mj-lt"/>
            </a:endParaRP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CC3A05D6-8EA8-9106-7B50-B7A2631CE05C}"/>
              </a:ext>
            </a:extLst>
          </p:cNvPr>
          <p:cNvSpPr txBox="1"/>
          <p:nvPr/>
        </p:nvSpPr>
        <p:spPr>
          <a:xfrm>
            <a:off x="4563853" y="3727490"/>
            <a:ext cx="266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Kapazitätsmeldungen</a:t>
            </a:r>
            <a:endParaRPr lang="en-CH" b="1" dirty="0">
              <a:latin typeface="+mj-lt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A347B833-C608-B175-CC88-6D08929EF908}"/>
              </a:ext>
            </a:extLst>
          </p:cNvPr>
          <p:cNvSpPr txBox="1"/>
          <p:nvPr/>
        </p:nvSpPr>
        <p:spPr>
          <a:xfrm>
            <a:off x="4563853" y="4321906"/>
            <a:ext cx="266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Beteiligte Personen</a:t>
            </a:r>
            <a:endParaRPr lang="en-CH" b="1" dirty="0">
              <a:latin typeface="+mj-lt"/>
            </a:endParaRP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4B25C97F-D448-CAB7-489E-73009BDE919D}"/>
              </a:ext>
            </a:extLst>
          </p:cNvPr>
          <p:cNvSpPr txBox="1"/>
          <p:nvPr/>
        </p:nvSpPr>
        <p:spPr>
          <a:xfrm>
            <a:off x="4563853" y="4951567"/>
            <a:ext cx="266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Streugut</a:t>
            </a:r>
            <a:endParaRPr lang="en-CH" b="1" dirty="0">
              <a:latin typeface="+mj-lt"/>
            </a:endParaRP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0CF9093D-80A4-3B13-DC67-0CCFFE620871}"/>
              </a:ext>
            </a:extLst>
          </p:cNvPr>
          <p:cNvSpPr txBox="1"/>
          <p:nvPr/>
        </p:nvSpPr>
        <p:spPr>
          <a:xfrm>
            <a:off x="4555409" y="5517790"/>
            <a:ext cx="266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Systemadministration</a:t>
            </a:r>
            <a:endParaRPr lang="en-CH" b="1" dirty="0">
              <a:latin typeface="+mj-lt"/>
            </a:endParaRP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089439DC-CD14-AC33-A70D-22F976166F13}"/>
              </a:ext>
            </a:extLst>
          </p:cNvPr>
          <p:cNvSpPr txBox="1"/>
          <p:nvPr/>
        </p:nvSpPr>
        <p:spPr>
          <a:xfrm>
            <a:off x="8203489" y="2572444"/>
            <a:ext cx="266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Ereigniseröffnung</a:t>
            </a:r>
            <a:endParaRPr lang="en-CH" b="1" dirty="0">
              <a:latin typeface="+mj-lt"/>
            </a:endParaRP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F97ABDFF-F032-2A25-B274-B4E282F52962}"/>
              </a:ext>
            </a:extLst>
          </p:cNvPr>
          <p:cNvSpPr txBox="1"/>
          <p:nvPr/>
        </p:nvSpPr>
        <p:spPr>
          <a:xfrm>
            <a:off x="8203488" y="3107627"/>
            <a:ext cx="339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Schadensplatzorganisation</a:t>
            </a:r>
            <a:endParaRPr lang="en-CH" b="1" dirty="0">
              <a:latin typeface="+mj-lt"/>
            </a:endParaRP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BB7F2D42-3A7D-FC9D-DAEF-5C067FEE3199}"/>
              </a:ext>
            </a:extLst>
          </p:cNvPr>
          <p:cNvSpPr txBox="1"/>
          <p:nvPr/>
        </p:nvSpPr>
        <p:spPr>
          <a:xfrm>
            <a:off x="8203489" y="3762763"/>
            <a:ext cx="312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Einsatzmittelkoordination</a:t>
            </a:r>
            <a:endParaRPr lang="en-CH" b="1" dirty="0">
              <a:latin typeface="+mj-lt"/>
            </a:endParaRP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A57A139D-3CAD-9D32-3159-6951104519FC}"/>
              </a:ext>
            </a:extLst>
          </p:cNvPr>
          <p:cNvSpPr txBox="1"/>
          <p:nvPr/>
        </p:nvSpPr>
        <p:spPr>
          <a:xfrm>
            <a:off x="8203489" y="4415292"/>
            <a:ext cx="312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Selbsteinweiser</a:t>
            </a:r>
            <a:endParaRPr lang="en-CH" b="1" dirty="0">
              <a:latin typeface="+mj-lt"/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E3787802-664E-F41E-0539-3BF19398EC75}"/>
              </a:ext>
            </a:extLst>
          </p:cNvPr>
          <p:cNvSpPr txBox="1"/>
          <p:nvPr/>
        </p:nvSpPr>
        <p:spPr>
          <a:xfrm>
            <a:off x="8190438" y="5093428"/>
            <a:ext cx="312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Sekundärtransporte</a:t>
            </a:r>
            <a:endParaRPr lang="en-CH" b="1" dirty="0">
              <a:latin typeface="+mj-lt"/>
            </a:endParaRP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7EB9756C-EAF6-614A-A84A-236C63F2F907}"/>
              </a:ext>
            </a:extLst>
          </p:cNvPr>
          <p:cNvSpPr txBox="1"/>
          <p:nvPr/>
        </p:nvSpPr>
        <p:spPr>
          <a:xfrm>
            <a:off x="8203489" y="5564339"/>
            <a:ext cx="312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latin typeface="+mj-lt"/>
              </a:rPr>
              <a:t>Daten- und Vermisstenmanagement</a:t>
            </a:r>
            <a:endParaRPr lang="en-CH" b="1" dirty="0">
              <a:latin typeface="+mj-lt"/>
            </a:endParaRP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7C40B616-9813-652A-F736-8EF1E3953C1E}"/>
              </a:ext>
            </a:extLst>
          </p:cNvPr>
          <p:cNvCxnSpPr>
            <a:cxnSpLocks/>
          </p:cNvCxnSpPr>
          <p:nvPr/>
        </p:nvCxnSpPr>
        <p:spPr>
          <a:xfrm flipV="1">
            <a:off x="3573745" y="2112311"/>
            <a:ext cx="0" cy="40613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F70EA7D2-933E-AAA1-1AE8-58706E7B0E40}"/>
              </a:ext>
            </a:extLst>
          </p:cNvPr>
          <p:cNvCxnSpPr>
            <a:cxnSpLocks/>
          </p:cNvCxnSpPr>
          <p:nvPr/>
        </p:nvCxnSpPr>
        <p:spPr>
          <a:xfrm flipV="1">
            <a:off x="7187347" y="2132190"/>
            <a:ext cx="0" cy="40613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767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A92C9-A685-0052-A8A1-D7ADA5BDA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C78E4B-D6BE-B250-473F-90ADF25A8D39}"/>
              </a:ext>
            </a:extLst>
          </p:cNvPr>
          <p:cNvSpPr/>
          <p:nvPr/>
        </p:nvSpPr>
        <p:spPr>
          <a:xfrm>
            <a:off x="971333" y="1206575"/>
            <a:ext cx="10972908" cy="4957920"/>
          </a:xfrm>
          <a:prstGeom prst="roundRect">
            <a:avLst>
              <a:gd name="adj" fmla="val 3458"/>
            </a:avLst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FB75DFE5-ED50-F01C-3144-CCA37C028483}"/>
              </a:ext>
            </a:extLst>
          </p:cNvPr>
          <p:cNvSpPr txBox="1"/>
          <p:nvPr/>
        </p:nvSpPr>
        <p:spPr>
          <a:xfrm>
            <a:off x="9105501" y="4900904"/>
            <a:ext cx="2838740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dirty="0" err="1"/>
              <a:t>Führungsstäbe</a:t>
            </a:r>
            <a:endParaRPr lang="fr-CH" sz="2133"/>
          </a:p>
          <a:p>
            <a:pPr algn="ctr"/>
            <a:r>
              <a:rPr lang="fr-CH" sz="2133" err="1"/>
              <a:t>Kantonal</a:t>
            </a:r>
            <a:r>
              <a:rPr lang="fr-CH" sz="2133"/>
              <a:t> </a:t>
            </a:r>
            <a:r>
              <a:rPr lang="fr-CH" sz="2133" err="1"/>
              <a:t>und</a:t>
            </a:r>
            <a:r>
              <a:rPr lang="fr-CH" sz="2133"/>
              <a:t> National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93761BB-CC97-1B22-AB58-20EC1EEC8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1FFDD-132D-4B5B-AD6B-BCC06A41D268}" type="slidenum">
              <a:rPr lang="de-CH" smtClean="0"/>
              <a:pPr/>
              <a:t>6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BC151BB-5E45-EBB8-A04B-687AE33982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3062" y="304874"/>
            <a:ext cx="10406062" cy="901700"/>
          </a:xfrm>
        </p:spPr>
        <p:txBody>
          <a:bodyPr/>
          <a:lstStyle/>
          <a:p>
            <a:r>
              <a:rPr lang="fr-CH" b="1" err="1"/>
              <a:t>Funktionsumfang</a:t>
            </a:r>
            <a:r>
              <a:rPr lang="fr-CH" b="1"/>
              <a:t> IES 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95A2D53-E291-5DB2-19C8-474D4290A2CF}"/>
              </a:ext>
            </a:extLst>
          </p:cNvPr>
          <p:cNvSpPr txBox="1"/>
          <p:nvPr/>
        </p:nvSpPr>
        <p:spPr>
          <a:xfrm>
            <a:off x="1051604" y="2785726"/>
            <a:ext cx="210330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133" err="1"/>
              <a:t>Schadensplatz</a:t>
            </a:r>
            <a:endParaRPr lang="fr-CH" sz="2133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5442086-8194-E2C5-AE27-FF3084B64F31}"/>
              </a:ext>
            </a:extLst>
          </p:cNvPr>
          <p:cNvSpPr txBox="1"/>
          <p:nvPr/>
        </p:nvSpPr>
        <p:spPr>
          <a:xfrm>
            <a:off x="3474771" y="2827252"/>
            <a:ext cx="2325515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Patienten-sammelstelle</a:t>
            </a:r>
            <a:endParaRPr lang="fr-CH" sz="2133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F099CD1-20BC-1E98-EC04-51756B7F37C5}"/>
              </a:ext>
            </a:extLst>
          </p:cNvPr>
          <p:cNvSpPr txBox="1"/>
          <p:nvPr/>
        </p:nvSpPr>
        <p:spPr>
          <a:xfrm>
            <a:off x="7185479" y="2893669"/>
            <a:ext cx="149430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133"/>
              <a:t>Transport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4D3520D-32BB-1D26-10B9-61C709E061EE}"/>
              </a:ext>
            </a:extLst>
          </p:cNvPr>
          <p:cNvSpPr txBox="1"/>
          <p:nvPr/>
        </p:nvSpPr>
        <p:spPr>
          <a:xfrm>
            <a:off x="10064976" y="2893668"/>
            <a:ext cx="115569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133" err="1"/>
              <a:t>Spital</a:t>
            </a:r>
            <a:endParaRPr lang="fr-CH" sz="2133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28EC676-5234-5E22-A79A-2B188D39C011}"/>
              </a:ext>
            </a:extLst>
          </p:cNvPr>
          <p:cNvSpPr txBox="1"/>
          <p:nvPr/>
        </p:nvSpPr>
        <p:spPr>
          <a:xfrm>
            <a:off x="6752347" y="5007213"/>
            <a:ext cx="236056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Einsatzleitung</a:t>
            </a:r>
            <a:r>
              <a:rPr lang="fr-CH" sz="2133"/>
              <a:t> / Dashboard</a:t>
            </a:r>
          </a:p>
        </p:txBody>
      </p:sp>
      <p:sp>
        <p:nvSpPr>
          <p:cNvPr id="19" name="Pfeil: nach rechts 18">
            <a:extLst>
              <a:ext uri="{FF2B5EF4-FFF2-40B4-BE49-F238E27FC236}">
                <a16:creationId xmlns:a16="http://schemas.microsoft.com/office/drawing/2014/main" id="{ACB850E6-17CD-6CA0-AFB1-8DF79386632C}"/>
              </a:ext>
            </a:extLst>
          </p:cNvPr>
          <p:cNvSpPr/>
          <p:nvPr/>
        </p:nvSpPr>
        <p:spPr>
          <a:xfrm>
            <a:off x="3148885" y="2128338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/>
          </a:p>
        </p:txBody>
      </p:sp>
      <p:pic>
        <p:nvPicPr>
          <p:cNvPr id="23" name="Picture 10" descr="Krise - Kostenlose signalisierung-Icons">
            <a:extLst>
              <a:ext uri="{FF2B5EF4-FFF2-40B4-BE49-F238E27FC236}">
                <a16:creationId xmlns:a16="http://schemas.microsoft.com/office/drawing/2014/main" id="{445002A2-022D-9343-AFE7-B25A4AE70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64" y="1542148"/>
            <a:ext cx="1351520" cy="13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Smartphone - Free technology icons">
            <a:extLst>
              <a:ext uri="{FF2B5EF4-FFF2-40B4-BE49-F238E27FC236}">
                <a16:creationId xmlns:a16="http://schemas.microsoft.com/office/drawing/2014/main" id="{DD761F15-450D-F246-F403-BE84F5F9A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3" y="154214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Smartphone - Free technology icons">
            <a:extLst>
              <a:ext uri="{FF2B5EF4-FFF2-40B4-BE49-F238E27FC236}">
                <a16:creationId xmlns:a16="http://schemas.microsoft.com/office/drawing/2014/main" id="{34AFA767-42FC-F3A1-A1E4-BC71BD979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11" y="154214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Smartphone - Free technology icons">
            <a:extLst>
              <a:ext uri="{FF2B5EF4-FFF2-40B4-BE49-F238E27FC236}">
                <a16:creationId xmlns:a16="http://schemas.microsoft.com/office/drawing/2014/main" id="{27D06202-AEE4-8EA6-DC36-F9C7A995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621" y="1566134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Ambulance Special Lineal color icon">
            <a:extLst>
              <a:ext uri="{FF2B5EF4-FFF2-40B4-BE49-F238E27FC236}">
                <a16:creationId xmlns:a16="http://schemas.microsoft.com/office/drawing/2014/main" id="{8B12D6FF-CE2A-0C78-2E41-61714CECB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41" y="1403181"/>
            <a:ext cx="1450312" cy="145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Krankenhaus - Kostenlose medizinisch-Icons">
            <a:extLst>
              <a:ext uri="{FF2B5EF4-FFF2-40B4-BE49-F238E27FC236}">
                <a16:creationId xmlns:a16="http://schemas.microsoft.com/office/drawing/2014/main" id="{C978C8F6-5E97-3599-B146-C1E86D520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73" y="1546203"/>
            <a:ext cx="1300715" cy="13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9">
            <a:extLst>
              <a:ext uri="{FF2B5EF4-FFF2-40B4-BE49-F238E27FC236}">
                <a16:creationId xmlns:a16="http://schemas.microsoft.com/office/drawing/2014/main" id="{BC5FEA64-0FF0-CD07-AB4F-B5CBDDDDD8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285" y="3517678"/>
            <a:ext cx="1299529" cy="1299529"/>
          </a:xfrm>
          <a:prstGeom prst="rect">
            <a:avLst/>
          </a:prstGeom>
        </p:spPr>
      </p:pic>
      <p:pic>
        <p:nvPicPr>
          <p:cNvPr id="47" name="Picture 40">
            <a:extLst>
              <a:ext uri="{FF2B5EF4-FFF2-40B4-BE49-F238E27FC236}">
                <a16:creationId xmlns:a16="http://schemas.microsoft.com/office/drawing/2014/main" id="{6363C3C0-B81B-E43C-0E43-A64E1A4B9D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4976" y="3672223"/>
            <a:ext cx="1155691" cy="1155691"/>
          </a:xfrm>
          <a:prstGeom prst="rect">
            <a:avLst/>
          </a:prstGeom>
        </p:spPr>
      </p:pic>
      <p:pic>
        <p:nvPicPr>
          <p:cNvPr id="48" name="Picture 2" descr="Aktionstag 144 - 2024 - Interverband Rettungswesen">
            <a:extLst>
              <a:ext uri="{FF2B5EF4-FFF2-40B4-BE49-F238E27FC236}">
                <a16:creationId xmlns:a16="http://schemas.microsoft.com/office/drawing/2014/main" id="{0C6B8C46-E55F-4175-97D1-9DEDC82B8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17800" r="6574" b="28517"/>
          <a:stretch/>
        </p:blipFill>
        <p:spPr bwMode="auto">
          <a:xfrm>
            <a:off x="1290537" y="4118209"/>
            <a:ext cx="1193179" cy="54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id="{B99F4214-6CCB-D8FC-87A4-8387992F13B7}"/>
              </a:ext>
            </a:extLst>
          </p:cNvPr>
          <p:cNvSpPr txBox="1"/>
          <p:nvPr/>
        </p:nvSpPr>
        <p:spPr>
          <a:xfrm>
            <a:off x="866167" y="4642955"/>
            <a:ext cx="21033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Alarmierung</a:t>
            </a:r>
            <a:endParaRPr lang="fr-CH" sz="2133"/>
          </a:p>
          <a:p>
            <a:pPr algn="ctr"/>
            <a:r>
              <a:rPr lang="fr-CH" sz="2133"/>
              <a:t>Organisation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73075BDE-3C9D-E5BF-5399-7D95C095C988}"/>
              </a:ext>
            </a:extLst>
          </p:cNvPr>
          <p:cNvSpPr txBox="1"/>
          <p:nvPr/>
        </p:nvSpPr>
        <p:spPr>
          <a:xfrm>
            <a:off x="3148884" y="4807201"/>
            <a:ext cx="3517899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Personenverfolgung</a:t>
            </a:r>
            <a:r>
              <a:rPr lang="fr-CH" sz="2133"/>
              <a:t> / Hotline </a:t>
            </a:r>
            <a:r>
              <a:rPr lang="fr-CH" sz="2133" err="1"/>
              <a:t>Streugut</a:t>
            </a:r>
            <a:endParaRPr lang="fr-CH" sz="2133"/>
          </a:p>
          <a:p>
            <a:pPr algn="ctr"/>
            <a:r>
              <a:rPr lang="fr-CH" sz="2133"/>
              <a:t>Care</a:t>
            </a:r>
          </a:p>
        </p:txBody>
      </p:sp>
      <p:sp>
        <p:nvSpPr>
          <p:cNvPr id="54" name="Pfeil: nach rechts 53">
            <a:extLst>
              <a:ext uri="{FF2B5EF4-FFF2-40B4-BE49-F238E27FC236}">
                <a16:creationId xmlns:a16="http://schemas.microsoft.com/office/drawing/2014/main" id="{9BE049FD-7BB6-2CDC-0169-95967B2F00AA}"/>
              </a:ext>
            </a:extLst>
          </p:cNvPr>
          <p:cNvSpPr/>
          <p:nvPr/>
        </p:nvSpPr>
        <p:spPr>
          <a:xfrm>
            <a:off x="6163750" y="2106305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/>
          </a:p>
        </p:txBody>
      </p:sp>
      <p:pic>
        <p:nvPicPr>
          <p:cNvPr id="55" name="Picture 12" descr="Smartphone - Free technology icons">
            <a:extLst>
              <a:ext uri="{FF2B5EF4-FFF2-40B4-BE49-F238E27FC236}">
                <a16:creationId xmlns:a16="http://schemas.microsoft.com/office/drawing/2014/main" id="{19D6E2FD-2ACA-87A6-1824-FF1166FD6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019" y="1572595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Pfeil: nach rechts 55">
            <a:extLst>
              <a:ext uri="{FF2B5EF4-FFF2-40B4-BE49-F238E27FC236}">
                <a16:creationId xmlns:a16="http://schemas.microsoft.com/office/drawing/2014/main" id="{536B0672-F64A-FD40-BCFF-369B052A268A}"/>
              </a:ext>
            </a:extLst>
          </p:cNvPr>
          <p:cNvSpPr/>
          <p:nvPr/>
        </p:nvSpPr>
        <p:spPr>
          <a:xfrm>
            <a:off x="9219794" y="2052990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/>
          </a:p>
        </p:txBody>
      </p:sp>
      <p:pic>
        <p:nvPicPr>
          <p:cNvPr id="57" name="Picture 16" descr="Laptop - Free computer icons">
            <a:extLst>
              <a:ext uri="{FF2B5EF4-FFF2-40B4-BE49-F238E27FC236}">
                <a16:creationId xmlns:a16="http://schemas.microsoft.com/office/drawing/2014/main" id="{7B26CA98-4027-7574-E034-88B628D03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4" y="3711270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6" descr="Laptop - Free computer icons">
            <a:extLst>
              <a:ext uri="{FF2B5EF4-FFF2-40B4-BE49-F238E27FC236}">
                <a16:creationId xmlns:a16="http://schemas.microsoft.com/office/drawing/2014/main" id="{5A8F1E77-8AC3-B275-6995-4D71C9CE9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621" y="3578385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Smartphone - Free technology icons">
            <a:extLst>
              <a:ext uri="{FF2B5EF4-FFF2-40B4-BE49-F238E27FC236}">
                <a16:creationId xmlns:a16="http://schemas.microsoft.com/office/drawing/2014/main" id="{D1DF9AB9-5165-AEA2-879A-9408FBA50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601" y="355549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Grafik 1023">
            <a:extLst>
              <a:ext uri="{FF2B5EF4-FFF2-40B4-BE49-F238E27FC236}">
                <a16:creationId xmlns:a16="http://schemas.microsoft.com/office/drawing/2014/main" id="{8B33421A-CD36-2024-7CA7-DC44E83265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6828" y="3661516"/>
            <a:ext cx="1155691" cy="1155691"/>
          </a:xfrm>
          <a:prstGeom prst="rect">
            <a:avLst/>
          </a:prstGeom>
        </p:spPr>
      </p:pic>
      <p:pic>
        <p:nvPicPr>
          <p:cNvPr id="1028" name="Picture 16" descr="Laptop - Free computer icons">
            <a:extLst>
              <a:ext uri="{FF2B5EF4-FFF2-40B4-BE49-F238E27FC236}">
                <a16:creationId xmlns:a16="http://schemas.microsoft.com/office/drawing/2014/main" id="{A2D446AC-E7EB-EF76-79C1-FABE405E6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844" y="3681886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6" descr="Laptop - Free computer icons">
            <a:extLst>
              <a:ext uri="{FF2B5EF4-FFF2-40B4-BE49-F238E27FC236}">
                <a16:creationId xmlns:a16="http://schemas.microsoft.com/office/drawing/2014/main" id="{92D40C73-34EA-920B-9BE6-EA727CC6E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124" y="2285521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6" descr="Laptop - Free computer icons">
            <a:extLst>
              <a:ext uri="{FF2B5EF4-FFF2-40B4-BE49-F238E27FC236}">
                <a16:creationId xmlns:a16="http://schemas.microsoft.com/office/drawing/2014/main" id="{2178759E-2F2B-DEF3-9325-5B9BA5481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16" y="4219745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14" descr="Tablet - Free technology icons">
            <a:extLst>
              <a:ext uri="{FF2B5EF4-FFF2-40B4-BE49-F238E27FC236}">
                <a16:creationId xmlns:a16="http://schemas.microsoft.com/office/drawing/2014/main" id="{AEB3A8C6-FE80-E90B-B05B-F1C7FFD66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89" y="4223424"/>
            <a:ext cx="658784" cy="6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14" descr="Tablet - Free technology icons">
            <a:extLst>
              <a:ext uri="{FF2B5EF4-FFF2-40B4-BE49-F238E27FC236}">
                <a16:creationId xmlns:a16="http://schemas.microsoft.com/office/drawing/2014/main" id="{3EE73421-6146-1557-39AA-ADB997208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96" y="2222645"/>
            <a:ext cx="658784" cy="6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781B5C6-FBA2-A80A-79BB-EE454547C9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26472" y="1542148"/>
            <a:ext cx="812136" cy="123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0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CC0DF-9228-D480-24DC-316D0D74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93BA83-C4C2-A674-9E66-9C2105EEA022}"/>
              </a:ext>
            </a:extLst>
          </p:cNvPr>
          <p:cNvSpPr/>
          <p:nvPr/>
        </p:nvSpPr>
        <p:spPr>
          <a:xfrm>
            <a:off x="896612" y="1101993"/>
            <a:ext cx="11047629" cy="5062502"/>
          </a:xfrm>
          <a:prstGeom prst="roundRect">
            <a:avLst>
              <a:gd name="adj" fmla="val 3458"/>
            </a:avLst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124C555E-4F5B-DE28-55B4-E80DED177D07}"/>
              </a:ext>
            </a:extLst>
          </p:cNvPr>
          <p:cNvSpPr txBox="1"/>
          <p:nvPr/>
        </p:nvSpPr>
        <p:spPr>
          <a:xfrm>
            <a:off x="9105501" y="4900904"/>
            <a:ext cx="2838740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Führungsstäbe</a:t>
            </a:r>
            <a:endParaRPr lang="fr-CH" sz="2133"/>
          </a:p>
          <a:p>
            <a:pPr algn="ctr"/>
            <a:r>
              <a:rPr lang="fr-CH" sz="2133" err="1"/>
              <a:t>Kantonal</a:t>
            </a:r>
            <a:r>
              <a:rPr lang="fr-CH" sz="2133"/>
              <a:t> </a:t>
            </a:r>
            <a:r>
              <a:rPr lang="fr-CH" sz="2133" err="1"/>
              <a:t>und</a:t>
            </a:r>
            <a:r>
              <a:rPr lang="fr-CH" sz="2133"/>
              <a:t> National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E099369-C904-0695-FE00-4BE17154F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1FFDD-132D-4B5B-AD6B-BCC06A41D268}" type="slidenum">
              <a:rPr lang="de-CH" smtClean="0"/>
              <a:pPr/>
              <a:t>7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6EFA0F9-C85F-1FEC-5F65-FA66D709313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205" y="347354"/>
            <a:ext cx="10406062" cy="901700"/>
          </a:xfrm>
        </p:spPr>
        <p:txBody>
          <a:bodyPr/>
          <a:lstStyle/>
          <a:p>
            <a:r>
              <a:rPr lang="fr-CH" b="1" dirty="0" err="1"/>
              <a:t>Aktueller</a:t>
            </a:r>
            <a:r>
              <a:rPr lang="fr-CH" b="1" dirty="0"/>
              <a:t> </a:t>
            </a:r>
            <a:r>
              <a:rPr lang="fr-CH" b="1" dirty="0" err="1"/>
              <a:t>Entwicklungsstand</a:t>
            </a:r>
            <a:r>
              <a:rPr lang="fr-CH" b="1" dirty="0"/>
              <a:t> PI-6, </a:t>
            </a:r>
            <a:r>
              <a:rPr lang="fr-CH" b="1" dirty="0" err="1"/>
              <a:t>Februar</a:t>
            </a:r>
            <a:r>
              <a:rPr lang="fr-CH" b="1" dirty="0"/>
              <a:t> 2026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7FD0153-6E4B-C6F1-714A-10A1E35C881C}"/>
              </a:ext>
            </a:extLst>
          </p:cNvPr>
          <p:cNvSpPr txBox="1"/>
          <p:nvPr/>
        </p:nvSpPr>
        <p:spPr>
          <a:xfrm>
            <a:off x="1051604" y="2785726"/>
            <a:ext cx="210330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133" err="1"/>
              <a:t>Schadensplatz</a:t>
            </a:r>
            <a:endParaRPr lang="fr-CH" sz="2133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DFBB430-1F6F-350B-85CE-03E5E0A6D18B}"/>
              </a:ext>
            </a:extLst>
          </p:cNvPr>
          <p:cNvSpPr txBox="1"/>
          <p:nvPr/>
        </p:nvSpPr>
        <p:spPr>
          <a:xfrm>
            <a:off x="3474771" y="2827252"/>
            <a:ext cx="2325515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Patienten-sammelstelle</a:t>
            </a:r>
            <a:endParaRPr lang="fr-CH" sz="2133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51E3FCE-3398-40C1-A47E-7583AF72B0FC}"/>
              </a:ext>
            </a:extLst>
          </p:cNvPr>
          <p:cNvSpPr txBox="1"/>
          <p:nvPr/>
        </p:nvSpPr>
        <p:spPr>
          <a:xfrm>
            <a:off x="7185479" y="2893669"/>
            <a:ext cx="149430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133"/>
              <a:t>Transport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1D5142B-3826-8CC7-1C1D-AF4B068FC2D4}"/>
              </a:ext>
            </a:extLst>
          </p:cNvPr>
          <p:cNvSpPr txBox="1"/>
          <p:nvPr/>
        </p:nvSpPr>
        <p:spPr>
          <a:xfrm>
            <a:off x="10064976" y="2893668"/>
            <a:ext cx="115569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133" err="1"/>
              <a:t>Spital</a:t>
            </a:r>
            <a:endParaRPr lang="fr-CH" sz="2133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3888E8C-227C-CFED-B5E5-1F454D3B123E}"/>
              </a:ext>
            </a:extLst>
          </p:cNvPr>
          <p:cNvSpPr txBox="1"/>
          <p:nvPr/>
        </p:nvSpPr>
        <p:spPr>
          <a:xfrm>
            <a:off x="6752347" y="5007213"/>
            <a:ext cx="2360567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Einsatzleitung</a:t>
            </a:r>
            <a:r>
              <a:rPr lang="fr-CH" sz="2133"/>
              <a:t> / Dashboard</a:t>
            </a:r>
          </a:p>
        </p:txBody>
      </p:sp>
      <p:sp>
        <p:nvSpPr>
          <p:cNvPr id="19" name="Pfeil: nach rechts 18">
            <a:extLst>
              <a:ext uri="{FF2B5EF4-FFF2-40B4-BE49-F238E27FC236}">
                <a16:creationId xmlns:a16="http://schemas.microsoft.com/office/drawing/2014/main" id="{2127549C-B22B-0342-9AD1-11160971E3C1}"/>
              </a:ext>
            </a:extLst>
          </p:cNvPr>
          <p:cNvSpPr/>
          <p:nvPr/>
        </p:nvSpPr>
        <p:spPr>
          <a:xfrm>
            <a:off x="3148885" y="2128338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/>
          </a:p>
        </p:txBody>
      </p:sp>
      <p:pic>
        <p:nvPicPr>
          <p:cNvPr id="23" name="Picture 10" descr="Krise - Kostenlose signalisierung-Icons">
            <a:extLst>
              <a:ext uri="{FF2B5EF4-FFF2-40B4-BE49-F238E27FC236}">
                <a16:creationId xmlns:a16="http://schemas.microsoft.com/office/drawing/2014/main" id="{50D0AE90-A215-F7E8-AEA2-72DDC9FAD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64" y="1542148"/>
            <a:ext cx="1351520" cy="13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Smartphone - Free technology icons">
            <a:extLst>
              <a:ext uri="{FF2B5EF4-FFF2-40B4-BE49-F238E27FC236}">
                <a16:creationId xmlns:a16="http://schemas.microsoft.com/office/drawing/2014/main" id="{2DA10FD5-37B4-5B85-D340-70C86342F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3" y="154214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Smartphone - Free technology icons">
            <a:extLst>
              <a:ext uri="{FF2B5EF4-FFF2-40B4-BE49-F238E27FC236}">
                <a16:creationId xmlns:a16="http://schemas.microsoft.com/office/drawing/2014/main" id="{DCA3F418-47D8-3E68-55EE-2396CD334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11" y="154214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Smartphone - Free technology icons">
            <a:extLst>
              <a:ext uri="{FF2B5EF4-FFF2-40B4-BE49-F238E27FC236}">
                <a16:creationId xmlns:a16="http://schemas.microsoft.com/office/drawing/2014/main" id="{531A61CD-2DBB-DE46-9654-5F17A006B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621" y="1566134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Ambulance Special Lineal color icon">
            <a:extLst>
              <a:ext uri="{FF2B5EF4-FFF2-40B4-BE49-F238E27FC236}">
                <a16:creationId xmlns:a16="http://schemas.microsoft.com/office/drawing/2014/main" id="{B5FAFC88-01F8-BDBF-1FED-A646D4618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41" y="1403181"/>
            <a:ext cx="1450312" cy="145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Krankenhaus - Kostenlose medizinisch-Icons">
            <a:extLst>
              <a:ext uri="{FF2B5EF4-FFF2-40B4-BE49-F238E27FC236}">
                <a16:creationId xmlns:a16="http://schemas.microsoft.com/office/drawing/2014/main" id="{C8B9AEC2-748B-7CB2-5A99-3996B5F1A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73" y="1546203"/>
            <a:ext cx="1300715" cy="13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9">
            <a:extLst>
              <a:ext uri="{FF2B5EF4-FFF2-40B4-BE49-F238E27FC236}">
                <a16:creationId xmlns:a16="http://schemas.microsoft.com/office/drawing/2014/main" id="{062E9C8E-A110-FA14-2D3C-27A5F7BB9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285" y="3517678"/>
            <a:ext cx="1299529" cy="1299529"/>
          </a:xfrm>
          <a:prstGeom prst="rect">
            <a:avLst/>
          </a:prstGeom>
        </p:spPr>
      </p:pic>
      <p:pic>
        <p:nvPicPr>
          <p:cNvPr id="47" name="Picture 40">
            <a:extLst>
              <a:ext uri="{FF2B5EF4-FFF2-40B4-BE49-F238E27FC236}">
                <a16:creationId xmlns:a16="http://schemas.microsoft.com/office/drawing/2014/main" id="{05ADD27E-AFC5-F867-7EC6-C499782F4F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4976" y="3672223"/>
            <a:ext cx="1155691" cy="1155691"/>
          </a:xfrm>
          <a:prstGeom prst="rect">
            <a:avLst/>
          </a:prstGeom>
        </p:spPr>
      </p:pic>
      <p:pic>
        <p:nvPicPr>
          <p:cNvPr id="48" name="Picture 2" descr="Aktionstag 144 - 2024 - Interverband Rettungswesen">
            <a:extLst>
              <a:ext uri="{FF2B5EF4-FFF2-40B4-BE49-F238E27FC236}">
                <a16:creationId xmlns:a16="http://schemas.microsoft.com/office/drawing/2014/main" id="{20B39197-9C63-5F88-58BD-111ECDD96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17800" r="6574" b="28517"/>
          <a:stretch/>
        </p:blipFill>
        <p:spPr bwMode="auto">
          <a:xfrm>
            <a:off x="1290537" y="4118209"/>
            <a:ext cx="1193179" cy="54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id="{1CEC882A-B1B2-3A86-8BCE-14137BB88B99}"/>
              </a:ext>
            </a:extLst>
          </p:cNvPr>
          <p:cNvSpPr txBox="1"/>
          <p:nvPr/>
        </p:nvSpPr>
        <p:spPr>
          <a:xfrm>
            <a:off x="866167" y="4642955"/>
            <a:ext cx="2103304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Alarmierung</a:t>
            </a:r>
            <a:endParaRPr lang="fr-CH" sz="2133"/>
          </a:p>
          <a:p>
            <a:pPr algn="ctr"/>
            <a:r>
              <a:rPr lang="fr-CH" sz="2133"/>
              <a:t>Organisation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86D9CA78-6CA9-EE4B-2333-CC822B121F4F}"/>
              </a:ext>
            </a:extLst>
          </p:cNvPr>
          <p:cNvSpPr txBox="1"/>
          <p:nvPr/>
        </p:nvSpPr>
        <p:spPr>
          <a:xfrm>
            <a:off x="3148884" y="4807201"/>
            <a:ext cx="3517899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133" err="1"/>
              <a:t>Personenverfolgung</a:t>
            </a:r>
            <a:r>
              <a:rPr lang="fr-CH" sz="2133"/>
              <a:t> / Hotline</a:t>
            </a:r>
          </a:p>
          <a:p>
            <a:pPr algn="ctr"/>
            <a:r>
              <a:rPr lang="fr-CH" sz="2133" err="1"/>
              <a:t>Streugut</a:t>
            </a:r>
            <a:endParaRPr lang="fr-CH" sz="2133"/>
          </a:p>
          <a:p>
            <a:pPr algn="ctr"/>
            <a:r>
              <a:rPr lang="fr-CH" sz="2133"/>
              <a:t>Care</a:t>
            </a:r>
          </a:p>
        </p:txBody>
      </p:sp>
      <p:sp>
        <p:nvSpPr>
          <p:cNvPr id="54" name="Pfeil: nach rechts 53">
            <a:extLst>
              <a:ext uri="{FF2B5EF4-FFF2-40B4-BE49-F238E27FC236}">
                <a16:creationId xmlns:a16="http://schemas.microsoft.com/office/drawing/2014/main" id="{CA28BE5B-C13B-DE19-54E4-0A6E6A476CED}"/>
              </a:ext>
            </a:extLst>
          </p:cNvPr>
          <p:cNvSpPr/>
          <p:nvPr/>
        </p:nvSpPr>
        <p:spPr>
          <a:xfrm>
            <a:off x="6163750" y="2106305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/>
          </a:p>
        </p:txBody>
      </p:sp>
      <p:pic>
        <p:nvPicPr>
          <p:cNvPr id="55" name="Picture 12" descr="Smartphone - Free technology icons">
            <a:extLst>
              <a:ext uri="{FF2B5EF4-FFF2-40B4-BE49-F238E27FC236}">
                <a16:creationId xmlns:a16="http://schemas.microsoft.com/office/drawing/2014/main" id="{9DEE7705-9604-381D-FA2C-7EE99250E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019" y="1572595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Pfeil: nach rechts 55">
            <a:extLst>
              <a:ext uri="{FF2B5EF4-FFF2-40B4-BE49-F238E27FC236}">
                <a16:creationId xmlns:a16="http://schemas.microsoft.com/office/drawing/2014/main" id="{A22A85D8-DBC8-61E4-600A-12AE11AF599C}"/>
              </a:ext>
            </a:extLst>
          </p:cNvPr>
          <p:cNvSpPr/>
          <p:nvPr/>
        </p:nvSpPr>
        <p:spPr>
          <a:xfrm>
            <a:off x="9219794" y="2052990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/>
          </a:p>
        </p:txBody>
      </p:sp>
      <p:pic>
        <p:nvPicPr>
          <p:cNvPr id="57" name="Picture 16" descr="Laptop - Free computer icons">
            <a:extLst>
              <a:ext uri="{FF2B5EF4-FFF2-40B4-BE49-F238E27FC236}">
                <a16:creationId xmlns:a16="http://schemas.microsoft.com/office/drawing/2014/main" id="{46F68CDB-938B-36C3-A7BE-4F0F4E360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4" y="3711270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6" descr="Laptop - Free computer icons">
            <a:extLst>
              <a:ext uri="{FF2B5EF4-FFF2-40B4-BE49-F238E27FC236}">
                <a16:creationId xmlns:a16="http://schemas.microsoft.com/office/drawing/2014/main" id="{A896FD45-B829-69DC-EE03-2CCC1352A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621" y="3578385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Smartphone - Free technology icons">
            <a:extLst>
              <a:ext uri="{FF2B5EF4-FFF2-40B4-BE49-F238E27FC236}">
                <a16:creationId xmlns:a16="http://schemas.microsoft.com/office/drawing/2014/main" id="{474E2E52-C3E1-CFF2-C0CF-DBC888FEE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601" y="355549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Grafik 1023">
            <a:extLst>
              <a:ext uri="{FF2B5EF4-FFF2-40B4-BE49-F238E27FC236}">
                <a16:creationId xmlns:a16="http://schemas.microsoft.com/office/drawing/2014/main" id="{8763E049-A2D7-4D8F-8CFE-BA5D6AF97E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6828" y="3661516"/>
            <a:ext cx="1155691" cy="1155691"/>
          </a:xfrm>
          <a:prstGeom prst="rect">
            <a:avLst/>
          </a:prstGeom>
        </p:spPr>
      </p:pic>
      <p:pic>
        <p:nvPicPr>
          <p:cNvPr id="1028" name="Picture 16" descr="Laptop - Free computer icons">
            <a:extLst>
              <a:ext uri="{FF2B5EF4-FFF2-40B4-BE49-F238E27FC236}">
                <a16:creationId xmlns:a16="http://schemas.microsoft.com/office/drawing/2014/main" id="{042494E1-10FA-84BA-8FDF-C95240B0A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844" y="3681886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4" name="Gerader Verbinder 1033">
            <a:extLst>
              <a:ext uri="{FF2B5EF4-FFF2-40B4-BE49-F238E27FC236}">
                <a16:creationId xmlns:a16="http://schemas.microsoft.com/office/drawing/2014/main" id="{6F4170AE-82BC-5BCF-409F-B698D77BDE45}"/>
              </a:ext>
            </a:extLst>
          </p:cNvPr>
          <p:cNvCxnSpPr>
            <a:cxnSpLocks/>
          </p:cNvCxnSpPr>
          <p:nvPr/>
        </p:nvCxnSpPr>
        <p:spPr>
          <a:xfrm>
            <a:off x="4301930" y="2163124"/>
            <a:ext cx="810373" cy="0"/>
          </a:xfrm>
          <a:prstGeom prst="line">
            <a:avLst/>
          </a:prstGeom>
          <a:ln w="50800">
            <a:solidFill>
              <a:srgbClr val="0094D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42" name="Picture 16" descr="Laptop - Free computer icons">
            <a:extLst>
              <a:ext uri="{FF2B5EF4-FFF2-40B4-BE49-F238E27FC236}">
                <a16:creationId xmlns:a16="http://schemas.microsoft.com/office/drawing/2014/main" id="{F4DD3454-7C5F-E60B-9E8C-DBFEC62BD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124" y="2285521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6" descr="Laptop - Free computer icons">
            <a:extLst>
              <a:ext uri="{FF2B5EF4-FFF2-40B4-BE49-F238E27FC236}">
                <a16:creationId xmlns:a16="http://schemas.microsoft.com/office/drawing/2014/main" id="{B10F8858-C8F9-51E4-7C9D-15FB5997E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16" y="4219745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14" descr="Tablet - Free technology icons">
            <a:extLst>
              <a:ext uri="{FF2B5EF4-FFF2-40B4-BE49-F238E27FC236}">
                <a16:creationId xmlns:a16="http://schemas.microsoft.com/office/drawing/2014/main" id="{29CE2ED5-265C-0E0E-D95D-1FE8B3A8F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89" y="4223424"/>
            <a:ext cx="658784" cy="6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14" descr="Tablet - Free technology icons">
            <a:extLst>
              <a:ext uri="{FF2B5EF4-FFF2-40B4-BE49-F238E27FC236}">
                <a16:creationId xmlns:a16="http://schemas.microsoft.com/office/drawing/2014/main" id="{DFF03DF2-9625-472E-CABE-D0569078C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96" y="2222645"/>
            <a:ext cx="658784" cy="6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2020EB-8F76-4A13-2DDA-61BEBC1ABE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26472" y="1542148"/>
            <a:ext cx="812136" cy="1239049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0FE562B-F411-903E-C6F1-29BD558699B9}"/>
              </a:ext>
            </a:extLst>
          </p:cNvPr>
          <p:cNvSpPr txBox="1"/>
          <p:nvPr/>
        </p:nvSpPr>
        <p:spPr>
          <a:xfrm>
            <a:off x="1456834" y="1931365"/>
            <a:ext cx="8635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80%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B9BA805-C565-64E9-1FBC-F0141851F906}"/>
              </a:ext>
            </a:extLst>
          </p:cNvPr>
          <p:cNvSpPr txBox="1"/>
          <p:nvPr/>
        </p:nvSpPr>
        <p:spPr>
          <a:xfrm>
            <a:off x="4276429" y="1931365"/>
            <a:ext cx="8635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80%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1FC48EB-13B5-013A-1F46-A69CB2D04BA1}"/>
              </a:ext>
            </a:extLst>
          </p:cNvPr>
          <p:cNvSpPr txBox="1"/>
          <p:nvPr/>
        </p:nvSpPr>
        <p:spPr>
          <a:xfrm>
            <a:off x="7415791" y="1916902"/>
            <a:ext cx="8635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80%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69BEC2F-375C-79CF-1273-85AD17E87754}"/>
              </a:ext>
            </a:extLst>
          </p:cNvPr>
          <p:cNvSpPr txBox="1"/>
          <p:nvPr/>
        </p:nvSpPr>
        <p:spPr>
          <a:xfrm>
            <a:off x="10293003" y="2022698"/>
            <a:ext cx="86359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10%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D50F9E1-FE32-BDFC-55C2-F67D5F770373}"/>
              </a:ext>
            </a:extLst>
          </p:cNvPr>
          <p:cNvSpPr txBox="1"/>
          <p:nvPr/>
        </p:nvSpPr>
        <p:spPr>
          <a:xfrm>
            <a:off x="1469555" y="4116683"/>
            <a:ext cx="863599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40%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D922014-19B3-FF02-8753-EC20BC680692}"/>
              </a:ext>
            </a:extLst>
          </p:cNvPr>
          <p:cNvSpPr txBox="1"/>
          <p:nvPr/>
        </p:nvSpPr>
        <p:spPr>
          <a:xfrm>
            <a:off x="4125643" y="4115158"/>
            <a:ext cx="86359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0%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23902BB-1785-2D1B-E867-AAC4EDB8264C}"/>
              </a:ext>
            </a:extLst>
          </p:cNvPr>
          <p:cNvSpPr txBox="1"/>
          <p:nvPr/>
        </p:nvSpPr>
        <p:spPr>
          <a:xfrm>
            <a:off x="7499446" y="4145231"/>
            <a:ext cx="8635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80%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1AF5DB9-40C6-135C-5917-DAF924A188AA}"/>
              </a:ext>
            </a:extLst>
          </p:cNvPr>
          <p:cNvSpPr txBox="1"/>
          <p:nvPr/>
        </p:nvSpPr>
        <p:spPr>
          <a:xfrm>
            <a:off x="10257134" y="4140143"/>
            <a:ext cx="86359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400"/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972875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DECD7-BADE-5F89-BAAE-976F0992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3B8CE03A-DD7E-3195-72DC-BE86E3CE5C65}"/>
              </a:ext>
            </a:extLst>
          </p:cNvPr>
          <p:cNvSpPr/>
          <p:nvPr/>
        </p:nvSpPr>
        <p:spPr>
          <a:xfrm>
            <a:off x="815037" y="1378237"/>
            <a:ext cx="11069359" cy="488866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2400">
              <a:solidFill>
                <a:schemeClr val="tx1"/>
              </a:solidFill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24A24EE-BF99-6C37-E565-D56B0516F3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1FFDD-132D-4B5B-AD6B-BCC06A41D268}" type="slidenum">
              <a:rPr lang="de-CH" smtClean="0">
                <a:solidFill>
                  <a:schemeClr val="tx1"/>
                </a:solidFill>
              </a:rPr>
              <a:pPr/>
              <a:t>8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C2E4B9-C3B8-7F77-2BC6-A3CC89FB0F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3062" y="286531"/>
            <a:ext cx="10406062" cy="901700"/>
          </a:xfrm>
        </p:spPr>
        <p:txBody>
          <a:bodyPr/>
          <a:lstStyle/>
          <a:p>
            <a:r>
              <a:rPr lang="fr-CH" b="1" err="1"/>
              <a:t>Funktionsbezogene</a:t>
            </a:r>
            <a:r>
              <a:rPr lang="fr-CH" b="1"/>
              <a:t> </a:t>
            </a:r>
            <a:r>
              <a:rPr lang="fr-CH" b="1" err="1"/>
              <a:t>Rollen</a:t>
            </a:r>
            <a:br>
              <a:rPr lang="fr-CH" b="1"/>
            </a:br>
            <a:r>
              <a:rPr lang="fr-CH"/>
              <a:t>(</a:t>
            </a:r>
            <a:r>
              <a:rPr lang="fr-CH" err="1"/>
              <a:t>Wird</a:t>
            </a:r>
            <a:r>
              <a:rPr lang="fr-CH"/>
              <a:t> von der Organisation </a:t>
            </a:r>
            <a:r>
              <a:rPr lang="fr-CH" err="1"/>
              <a:t>selber</a:t>
            </a:r>
            <a:r>
              <a:rPr lang="fr-CH"/>
              <a:t> </a:t>
            </a:r>
            <a:r>
              <a:rPr lang="fr-CH" err="1"/>
              <a:t>festgelegt</a:t>
            </a:r>
            <a:r>
              <a:rPr lang="fr-CH"/>
              <a:t>)</a:t>
            </a:r>
          </a:p>
        </p:txBody>
      </p:sp>
      <p:sp>
        <p:nvSpPr>
          <p:cNvPr id="19" name="Pfeil: nach rechts 18">
            <a:extLst>
              <a:ext uri="{FF2B5EF4-FFF2-40B4-BE49-F238E27FC236}">
                <a16:creationId xmlns:a16="http://schemas.microsoft.com/office/drawing/2014/main" id="{B069F634-F32C-E99E-9C04-950549CEC9C0}"/>
              </a:ext>
            </a:extLst>
          </p:cNvPr>
          <p:cNvSpPr/>
          <p:nvPr/>
        </p:nvSpPr>
        <p:spPr>
          <a:xfrm>
            <a:off x="3148885" y="2128338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>
              <a:solidFill>
                <a:schemeClr val="tx1"/>
              </a:solidFill>
            </a:endParaRPr>
          </a:p>
        </p:txBody>
      </p:sp>
      <p:pic>
        <p:nvPicPr>
          <p:cNvPr id="23" name="Picture 10" descr="Krise - Kostenlose signalisierung-Icons">
            <a:extLst>
              <a:ext uri="{FF2B5EF4-FFF2-40B4-BE49-F238E27FC236}">
                <a16:creationId xmlns:a16="http://schemas.microsoft.com/office/drawing/2014/main" id="{C598C55D-2370-AA44-599C-64A0FBA04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64" y="1542148"/>
            <a:ext cx="1351520" cy="13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Smartphone - Free technology icons">
            <a:extLst>
              <a:ext uri="{FF2B5EF4-FFF2-40B4-BE49-F238E27FC236}">
                <a16:creationId xmlns:a16="http://schemas.microsoft.com/office/drawing/2014/main" id="{CCA91D88-5C72-6182-C7EB-C8732BB5D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3" y="154214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Smartphone - Free technology icons">
            <a:extLst>
              <a:ext uri="{FF2B5EF4-FFF2-40B4-BE49-F238E27FC236}">
                <a16:creationId xmlns:a16="http://schemas.microsoft.com/office/drawing/2014/main" id="{C9E0D143-985D-9F39-5A5B-36CB8AA94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11" y="154214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Smartphone - Free technology icons">
            <a:extLst>
              <a:ext uri="{FF2B5EF4-FFF2-40B4-BE49-F238E27FC236}">
                <a16:creationId xmlns:a16="http://schemas.microsoft.com/office/drawing/2014/main" id="{E391D3C0-5913-FB8E-EBFC-1F258CFF3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621" y="1566134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Ambulance Special Lineal color icon">
            <a:extLst>
              <a:ext uri="{FF2B5EF4-FFF2-40B4-BE49-F238E27FC236}">
                <a16:creationId xmlns:a16="http://schemas.microsoft.com/office/drawing/2014/main" id="{4E108EE6-6A29-2669-F2E2-2486D887B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41" y="1403181"/>
            <a:ext cx="1450312" cy="145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Krankenhaus - Kostenlose medizinisch-Icons">
            <a:extLst>
              <a:ext uri="{FF2B5EF4-FFF2-40B4-BE49-F238E27FC236}">
                <a16:creationId xmlns:a16="http://schemas.microsoft.com/office/drawing/2014/main" id="{2D9F37FD-25A7-8EEF-1DBB-FCBA658E4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73" y="1546203"/>
            <a:ext cx="1300715" cy="13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9">
            <a:extLst>
              <a:ext uri="{FF2B5EF4-FFF2-40B4-BE49-F238E27FC236}">
                <a16:creationId xmlns:a16="http://schemas.microsoft.com/office/drawing/2014/main" id="{F908FB6E-C1A2-2D07-7717-57E2CE8C75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285" y="3517678"/>
            <a:ext cx="1299529" cy="1299529"/>
          </a:xfrm>
          <a:prstGeom prst="rect">
            <a:avLst/>
          </a:prstGeom>
        </p:spPr>
      </p:pic>
      <p:pic>
        <p:nvPicPr>
          <p:cNvPr id="47" name="Picture 40">
            <a:extLst>
              <a:ext uri="{FF2B5EF4-FFF2-40B4-BE49-F238E27FC236}">
                <a16:creationId xmlns:a16="http://schemas.microsoft.com/office/drawing/2014/main" id="{85E4FBD3-0634-00A4-18CB-E318261AB5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4976" y="3672223"/>
            <a:ext cx="1155691" cy="1155691"/>
          </a:xfrm>
          <a:prstGeom prst="rect">
            <a:avLst/>
          </a:prstGeom>
        </p:spPr>
      </p:pic>
      <p:pic>
        <p:nvPicPr>
          <p:cNvPr id="48" name="Picture 2" descr="Aktionstag 144 - 2024 - Interverband Rettungswesen">
            <a:extLst>
              <a:ext uri="{FF2B5EF4-FFF2-40B4-BE49-F238E27FC236}">
                <a16:creationId xmlns:a16="http://schemas.microsoft.com/office/drawing/2014/main" id="{59C23D49-F877-A86E-308C-017160C10A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17800" r="6574" b="28517"/>
          <a:stretch/>
        </p:blipFill>
        <p:spPr bwMode="auto">
          <a:xfrm>
            <a:off x="1290537" y="4118209"/>
            <a:ext cx="1193179" cy="54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Pfeil: nach rechts 53">
            <a:extLst>
              <a:ext uri="{FF2B5EF4-FFF2-40B4-BE49-F238E27FC236}">
                <a16:creationId xmlns:a16="http://schemas.microsoft.com/office/drawing/2014/main" id="{B87644B0-627D-EC52-2755-B2B09D3E41D3}"/>
              </a:ext>
            </a:extLst>
          </p:cNvPr>
          <p:cNvSpPr/>
          <p:nvPr/>
        </p:nvSpPr>
        <p:spPr>
          <a:xfrm>
            <a:off x="6163750" y="2106305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>
              <a:solidFill>
                <a:schemeClr val="tx1"/>
              </a:solidFill>
            </a:endParaRPr>
          </a:p>
        </p:txBody>
      </p:sp>
      <p:pic>
        <p:nvPicPr>
          <p:cNvPr id="55" name="Picture 12" descr="Smartphone - Free technology icons">
            <a:extLst>
              <a:ext uri="{FF2B5EF4-FFF2-40B4-BE49-F238E27FC236}">
                <a16:creationId xmlns:a16="http://schemas.microsoft.com/office/drawing/2014/main" id="{566F23C9-AEF0-234F-FF39-EA206B839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019" y="1572595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Pfeil: nach rechts 55">
            <a:extLst>
              <a:ext uri="{FF2B5EF4-FFF2-40B4-BE49-F238E27FC236}">
                <a16:creationId xmlns:a16="http://schemas.microsoft.com/office/drawing/2014/main" id="{B81E74AD-408A-F16D-2087-98810C111F31}"/>
              </a:ext>
            </a:extLst>
          </p:cNvPr>
          <p:cNvSpPr/>
          <p:nvPr/>
        </p:nvSpPr>
        <p:spPr>
          <a:xfrm>
            <a:off x="9219794" y="2052990"/>
            <a:ext cx="651775" cy="495671"/>
          </a:xfrm>
          <a:prstGeom prst="rightArrow">
            <a:avLst/>
          </a:prstGeom>
          <a:solidFill>
            <a:srgbClr val="CD3E47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 sz="2400">
              <a:solidFill>
                <a:schemeClr val="tx1"/>
              </a:solidFill>
            </a:endParaRPr>
          </a:p>
        </p:txBody>
      </p:sp>
      <p:pic>
        <p:nvPicPr>
          <p:cNvPr id="57" name="Picture 16" descr="Laptop - Free computer icons">
            <a:extLst>
              <a:ext uri="{FF2B5EF4-FFF2-40B4-BE49-F238E27FC236}">
                <a16:creationId xmlns:a16="http://schemas.microsoft.com/office/drawing/2014/main" id="{AA7AD94D-41B9-CBDE-AC0C-0FD8323AC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84" y="3711270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6" descr="Laptop - Free computer icons">
            <a:extLst>
              <a:ext uri="{FF2B5EF4-FFF2-40B4-BE49-F238E27FC236}">
                <a16:creationId xmlns:a16="http://schemas.microsoft.com/office/drawing/2014/main" id="{60F8A196-F48A-D026-CAAC-29241A898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621" y="3578385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2" descr="Smartphone - Free technology icons">
            <a:extLst>
              <a:ext uri="{FF2B5EF4-FFF2-40B4-BE49-F238E27FC236}">
                <a16:creationId xmlns:a16="http://schemas.microsoft.com/office/drawing/2014/main" id="{0B8762DE-A81D-02DD-3D09-402833E1D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601" y="3555499"/>
            <a:ext cx="651775" cy="65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Grafik 1023">
            <a:extLst>
              <a:ext uri="{FF2B5EF4-FFF2-40B4-BE49-F238E27FC236}">
                <a16:creationId xmlns:a16="http://schemas.microsoft.com/office/drawing/2014/main" id="{E287CD86-ECC5-23C2-7D7E-0B9F227612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6828" y="3661516"/>
            <a:ext cx="1155691" cy="1155691"/>
          </a:xfrm>
          <a:prstGeom prst="rect">
            <a:avLst/>
          </a:prstGeom>
        </p:spPr>
      </p:pic>
      <p:pic>
        <p:nvPicPr>
          <p:cNvPr id="1028" name="Picture 16" descr="Laptop - Free computer icons">
            <a:extLst>
              <a:ext uri="{FF2B5EF4-FFF2-40B4-BE49-F238E27FC236}">
                <a16:creationId xmlns:a16="http://schemas.microsoft.com/office/drawing/2014/main" id="{60724DA8-F4EC-A8EB-2958-DBEDD9DFC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844" y="3681886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6" descr="Laptop - Free computer icons">
            <a:extLst>
              <a:ext uri="{FF2B5EF4-FFF2-40B4-BE49-F238E27FC236}">
                <a16:creationId xmlns:a16="http://schemas.microsoft.com/office/drawing/2014/main" id="{A15F3B2E-53AE-E8F0-F12E-C4D6692FC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124" y="2285521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6" descr="Laptop - Free computer icons">
            <a:extLst>
              <a:ext uri="{FF2B5EF4-FFF2-40B4-BE49-F238E27FC236}">
                <a16:creationId xmlns:a16="http://schemas.microsoft.com/office/drawing/2014/main" id="{47C1C7EF-389C-1BEE-09B5-396FC6661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716" y="4219745"/>
            <a:ext cx="574985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14" descr="Tablet - Free technology icons">
            <a:extLst>
              <a:ext uri="{FF2B5EF4-FFF2-40B4-BE49-F238E27FC236}">
                <a16:creationId xmlns:a16="http://schemas.microsoft.com/office/drawing/2014/main" id="{44CC163F-CE14-A0FD-634D-18DBDFC6A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89" y="4223424"/>
            <a:ext cx="658784" cy="6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14" descr="Tablet - Free technology icons">
            <a:extLst>
              <a:ext uri="{FF2B5EF4-FFF2-40B4-BE49-F238E27FC236}">
                <a16:creationId xmlns:a16="http://schemas.microsoft.com/office/drawing/2014/main" id="{A48715A1-646E-456A-79F8-E07F40B50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96" y="2222645"/>
            <a:ext cx="658784" cy="65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0813E06-0CFD-3AF7-6DBB-605C766345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26472" y="1542148"/>
            <a:ext cx="812136" cy="1239049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F5ED956-25DC-676F-9B52-431306AAB405}"/>
              </a:ext>
            </a:extLst>
          </p:cNvPr>
          <p:cNvSpPr/>
          <p:nvPr/>
        </p:nvSpPr>
        <p:spPr>
          <a:xfrm>
            <a:off x="896612" y="1435727"/>
            <a:ext cx="8549341" cy="2113919"/>
          </a:xfrm>
          <a:prstGeom prst="rect">
            <a:avLst/>
          </a:prstGeom>
          <a:solidFill>
            <a:schemeClr val="accent5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2800" b="1" dirty="0">
                <a:solidFill>
                  <a:schemeClr val="tx1"/>
                </a:solidFill>
              </a:rPr>
              <a:t>Rettungssanitäter*in</a:t>
            </a:r>
          </a:p>
          <a:p>
            <a:pPr algn="ctr"/>
            <a:r>
              <a:rPr lang="de-CH" sz="2800" b="1" dirty="0" err="1">
                <a:solidFill>
                  <a:schemeClr val="tx1"/>
                </a:solidFill>
              </a:rPr>
              <a:t>Notärzt</a:t>
            </a:r>
            <a:r>
              <a:rPr lang="de-CH" sz="2800" b="1" dirty="0">
                <a:solidFill>
                  <a:schemeClr val="tx1"/>
                </a:solidFill>
              </a:rPr>
              <a:t>*in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EE22338-8035-276C-D88D-858E3D9610D3}"/>
              </a:ext>
            </a:extLst>
          </p:cNvPr>
          <p:cNvSpPr/>
          <p:nvPr/>
        </p:nvSpPr>
        <p:spPr>
          <a:xfrm>
            <a:off x="867877" y="3671062"/>
            <a:ext cx="2606895" cy="2113919"/>
          </a:xfrm>
          <a:prstGeom prst="rect">
            <a:avLst/>
          </a:prstGeom>
          <a:solidFill>
            <a:schemeClr val="accent1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2400" b="1" dirty="0">
                <a:solidFill>
                  <a:schemeClr val="tx1"/>
                </a:solidFill>
              </a:rPr>
              <a:t>Sanitäts-Notrufzentrale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A7D277B-FC7D-B015-11E1-AE489984677F}"/>
              </a:ext>
            </a:extLst>
          </p:cNvPr>
          <p:cNvSpPr/>
          <p:nvPr/>
        </p:nvSpPr>
        <p:spPr>
          <a:xfrm>
            <a:off x="3572072" y="3656067"/>
            <a:ext cx="3080461" cy="2128914"/>
          </a:xfrm>
          <a:prstGeom prst="rect">
            <a:avLst/>
          </a:prstGeom>
          <a:solidFill>
            <a:schemeClr val="accent6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2400" b="1" dirty="0">
                <a:solidFill>
                  <a:schemeClr val="tx1"/>
                </a:solidFill>
              </a:rPr>
              <a:t>Personenmanager</a:t>
            </a:r>
          </a:p>
          <a:p>
            <a:pPr algn="ctr"/>
            <a:r>
              <a:rPr lang="de-CH" sz="2400" b="1" dirty="0">
                <a:solidFill>
                  <a:schemeClr val="tx1"/>
                </a:solidFill>
              </a:rPr>
              <a:t>Hotline</a:t>
            </a:r>
          </a:p>
          <a:p>
            <a:pPr algn="ctr"/>
            <a:r>
              <a:rPr lang="de-CH" sz="2400" b="1" dirty="0">
                <a:solidFill>
                  <a:schemeClr val="tx1"/>
                </a:solidFill>
              </a:rPr>
              <a:t>Datenmanagement</a:t>
            </a:r>
          </a:p>
          <a:p>
            <a:pPr algn="ctr"/>
            <a:r>
              <a:rPr lang="de-CH" sz="2400" b="1" dirty="0">
                <a:solidFill>
                  <a:schemeClr val="tx1"/>
                </a:solidFill>
              </a:rPr>
              <a:t>Betreuung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B3DCA13-B909-020D-4F98-8C19C3B486E8}"/>
              </a:ext>
            </a:extLst>
          </p:cNvPr>
          <p:cNvSpPr/>
          <p:nvPr/>
        </p:nvSpPr>
        <p:spPr>
          <a:xfrm>
            <a:off x="6764085" y="3664830"/>
            <a:ext cx="2681868" cy="2104430"/>
          </a:xfrm>
          <a:prstGeom prst="rect">
            <a:avLst/>
          </a:prstGeom>
          <a:solidFill>
            <a:schemeClr val="accent5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2400" b="1" dirty="0">
                <a:solidFill>
                  <a:schemeClr val="tx1"/>
                </a:solidFill>
              </a:rPr>
              <a:t>Einsatzleiter*in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34C4836-DC4B-6EB0-14D5-1CEC91CF5872}"/>
              </a:ext>
            </a:extLst>
          </p:cNvPr>
          <p:cNvSpPr/>
          <p:nvPr/>
        </p:nvSpPr>
        <p:spPr>
          <a:xfrm>
            <a:off x="9529524" y="3671062"/>
            <a:ext cx="2278081" cy="2098197"/>
          </a:xfrm>
          <a:prstGeom prst="rect">
            <a:avLst/>
          </a:prstGeom>
          <a:solidFill>
            <a:schemeClr val="accent6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2400" b="1" dirty="0">
                <a:solidFill>
                  <a:schemeClr val="tx1"/>
                </a:solidFill>
              </a:rPr>
              <a:t>Stabs-mitarbeiter*in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D16A01E-471B-880C-8A46-A8CBB632E6E1}"/>
              </a:ext>
            </a:extLst>
          </p:cNvPr>
          <p:cNvSpPr/>
          <p:nvPr/>
        </p:nvSpPr>
        <p:spPr>
          <a:xfrm>
            <a:off x="9529525" y="1426118"/>
            <a:ext cx="2278081" cy="2123528"/>
          </a:xfrm>
          <a:prstGeom prst="rect">
            <a:avLst/>
          </a:prstGeom>
          <a:solidFill>
            <a:schemeClr val="accent6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CH" sz="2800" b="1" dirty="0">
                <a:solidFill>
                  <a:schemeClr val="tx1"/>
                </a:solidFill>
              </a:rPr>
              <a:t>Kapazitäts-manager*in Spital</a:t>
            </a:r>
          </a:p>
        </p:txBody>
      </p:sp>
      <p:sp>
        <p:nvSpPr>
          <p:cNvPr id="17" name="Rechteck 11">
            <a:extLst>
              <a:ext uri="{FF2B5EF4-FFF2-40B4-BE49-F238E27FC236}">
                <a16:creationId xmlns:a16="http://schemas.microsoft.com/office/drawing/2014/main" id="{A7143DA3-DAAC-30E8-2534-84FEC460364A}"/>
              </a:ext>
            </a:extLst>
          </p:cNvPr>
          <p:cNvSpPr/>
          <p:nvPr/>
        </p:nvSpPr>
        <p:spPr>
          <a:xfrm>
            <a:off x="865197" y="5867181"/>
            <a:ext cx="10942229" cy="797227"/>
          </a:xfrm>
          <a:prstGeom prst="rect">
            <a:avLst/>
          </a:prstGeom>
          <a:solidFill>
            <a:schemeClr val="accent5">
              <a:lumMod val="60000"/>
              <a:lumOff val="40000"/>
              <a:alpha val="86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CH" sz="2800" b="1">
                <a:solidFill>
                  <a:schemeClr val="tx1"/>
                </a:solidFill>
              </a:rPr>
              <a:t>Super-User</a:t>
            </a:r>
          </a:p>
        </p:txBody>
      </p:sp>
    </p:spTree>
    <p:extLst>
      <p:ext uri="{BB962C8B-B14F-4D97-AF65-F5344CB8AC3E}">
        <p14:creationId xmlns:p14="http://schemas.microsoft.com/office/powerpoint/2010/main" val="3698298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DB977-4222-1A75-BDF1-D8D730505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90B9FB-72BE-83E2-90D0-C2200FF52FBE}"/>
              </a:ext>
            </a:extLst>
          </p:cNvPr>
          <p:cNvSpPr/>
          <p:nvPr/>
        </p:nvSpPr>
        <p:spPr>
          <a:xfrm>
            <a:off x="1048013" y="1717893"/>
            <a:ext cx="10095976" cy="4446601"/>
          </a:xfrm>
          <a:prstGeom prst="roundRect">
            <a:avLst>
              <a:gd name="adj" fmla="val 3458"/>
            </a:avLst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33F2222-0B3C-5BFC-D922-565326429A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1FFDD-132D-4B5B-AD6B-BCC06A41D268}" type="slidenum">
              <a:rPr lang="de-CH" smtClean="0"/>
              <a:pPr/>
              <a:t>9</a:t>
            </a:fld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E286183-B8BC-CE9B-6BAB-55E75F475A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1825" y="497834"/>
            <a:ext cx="9594850" cy="900113"/>
          </a:xfrm>
        </p:spPr>
        <p:txBody>
          <a:bodyPr/>
          <a:lstStyle/>
          <a:p>
            <a:r>
              <a:rPr lang="de-CH" b="1"/>
              <a:t>Realisierte Schnittstellen bei Go-Live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696FAC-359D-6F81-98C1-3141E28FC821}"/>
              </a:ext>
            </a:extLst>
          </p:cNvPr>
          <p:cNvSpPr/>
          <p:nvPr/>
        </p:nvSpPr>
        <p:spPr>
          <a:xfrm>
            <a:off x="1679186" y="2686364"/>
            <a:ext cx="2138536" cy="742636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2" name="Picture 2" descr="Aktionstag 144 - 2024 - Interverband Rettungswesen">
            <a:extLst>
              <a:ext uri="{FF2B5EF4-FFF2-40B4-BE49-F238E27FC236}">
                <a16:creationId xmlns:a16="http://schemas.microsoft.com/office/drawing/2014/main" id="{46A85F1F-13CA-C60A-8741-9EE816062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17800" r="6574" b="28517"/>
          <a:stretch/>
        </p:blipFill>
        <p:spPr bwMode="auto">
          <a:xfrm>
            <a:off x="1965681" y="2271952"/>
            <a:ext cx="1580933" cy="72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1FFA5B-8E29-08AD-7E02-C39718A80E63}"/>
              </a:ext>
            </a:extLst>
          </p:cNvPr>
          <p:cNvSpPr txBox="1"/>
          <p:nvPr/>
        </p:nvSpPr>
        <p:spPr>
          <a:xfrm>
            <a:off x="1951474" y="3006311"/>
            <a:ext cx="1975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400" b="1" dirty="0">
                <a:solidFill>
                  <a:srgbClr val="334355"/>
                </a:solidFill>
              </a:rPr>
              <a:t>Rettungsleitstelle</a:t>
            </a:r>
            <a:endParaRPr lang="en-CH" sz="1400" b="1" dirty="0">
              <a:solidFill>
                <a:srgbClr val="334355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B1D07C7-5941-874B-225F-C3B7DFCE82B9}"/>
              </a:ext>
            </a:extLst>
          </p:cNvPr>
          <p:cNvSpPr/>
          <p:nvPr/>
        </p:nvSpPr>
        <p:spPr>
          <a:xfrm>
            <a:off x="1679186" y="5010937"/>
            <a:ext cx="2138536" cy="742636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03167B-0571-80DB-84D3-C6A8CBDE4BCC}"/>
              </a:ext>
            </a:extLst>
          </p:cNvPr>
          <p:cNvSpPr txBox="1"/>
          <p:nvPr/>
        </p:nvSpPr>
        <p:spPr>
          <a:xfrm>
            <a:off x="2297694" y="5350622"/>
            <a:ext cx="3047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400" b="1">
                <a:solidFill>
                  <a:srgbClr val="334355"/>
                </a:solidFill>
              </a:rPr>
              <a:t>Transport</a:t>
            </a:r>
            <a:endParaRPr lang="en-CH" sz="1400" b="1">
              <a:solidFill>
                <a:srgbClr val="334355"/>
              </a:solidFill>
            </a:endParaRPr>
          </a:p>
        </p:txBody>
      </p:sp>
      <p:pic>
        <p:nvPicPr>
          <p:cNvPr id="10" name="Picture 2" descr="Ambulance Special Lineal color icon">
            <a:extLst>
              <a:ext uri="{FF2B5EF4-FFF2-40B4-BE49-F238E27FC236}">
                <a16:creationId xmlns:a16="http://schemas.microsoft.com/office/drawing/2014/main" id="{357DF0B8-F5F7-5B5D-65EE-2C452C73A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96" y="4197244"/>
            <a:ext cx="1252639" cy="125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81D1376-C544-5988-C01E-B3916A256618}"/>
              </a:ext>
            </a:extLst>
          </p:cNvPr>
          <p:cNvSpPr/>
          <p:nvPr/>
        </p:nvSpPr>
        <p:spPr>
          <a:xfrm>
            <a:off x="8601833" y="2686364"/>
            <a:ext cx="2138536" cy="742636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9C0B56-5F07-9B7D-4822-A881AD9294F0}"/>
              </a:ext>
            </a:extLst>
          </p:cNvPr>
          <p:cNvSpPr txBox="1"/>
          <p:nvPr/>
        </p:nvSpPr>
        <p:spPr>
          <a:xfrm>
            <a:off x="9290563" y="3037507"/>
            <a:ext cx="30471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400" b="1">
                <a:solidFill>
                  <a:srgbClr val="334355"/>
                </a:solidFill>
              </a:rPr>
              <a:t>Spitäler</a:t>
            </a:r>
            <a:endParaRPr lang="en-CH" sz="1400" b="1">
              <a:solidFill>
                <a:srgbClr val="334355"/>
              </a:solidFill>
            </a:endParaRPr>
          </a:p>
        </p:txBody>
      </p:sp>
      <p:pic>
        <p:nvPicPr>
          <p:cNvPr id="11" name="Picture 8" descr="Krankenhaus - Kostenlose medizinisch-Icons">
            <a:extLst>
              <a:ext uri="{FF2B5EF4-FFF2-40B4-BE49-F238E27FC236}">
                <a16:creationId xmlns:a16="http://schemas.microsoft.com/office/drawing/2014/main" id="{AFCF7842-0472-732E-56C8-1026A18A3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195" y="1717894"/>
            <a:ext cx="1379812" cy="137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0B42C04-E00D-14C9-07DF-B0C1402D7FF7}"/>
              </a:ext>
            </a:extLst>
          </p:cNvPr>
          <p:cNvSpPr/>
          <p:nvPr/>
        </p:nvSpPr>
        <p:spPr>
          <a:xfrm>
            <a:off x="8610600" y="4900267"/>
            <a:ext cx="2138536" cy="799003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6F3A30-63A2-841D-9ED7-D350C4B1AE30}"/>
              </a:ext>
            </a:extLst>
          </p:cNvPr>
          <p:cNvSpPr txBox="1"/>
          <p:nvPr/>
        </p:nvSpPr>
        <p:spPr>
          <a:xfrm>
            <a:off x="8749468" y="5250893"/>
            <a:ext cx="18574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CH" sz="1400" b="1">
                <a:solidFill>
                  <a:srgbClr val="334355"/>
                </a:solidFill>
              </a:rPr>
              <a:t>Führungsstäbe</a:t>
            </a:r>
            <a:endParaRPr lang="en-CH" sz="1400" b="1">
              <a:solidFill>
                <a:srgbClr val="334355"/>
              </a:solidFill>
            </a:endParaRPr>
          </a:p>
        </p:txBody>
      </p:sp>
      <p:pic>
        <p:nvPicPr>
          <p:cNvPr id="17" name="Picture 40">
            <a:extLst>
              <a:ext uri="{FF2B5EF4-FFF2-40B4-BE49-F238E27FC236}">
                <a16:creationId xmlns:a16="http://schemas.microsoft.com/office/drawing/2014/main" id="{A83D6830-13DC-CCD2-779E-13B28C2FD4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8742" y="4066176"/>
            <a:ext cx="1184717" cy="1184717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A843CF7-23BD-AAF6-8275-037E66B7B5A9}"/>
              </a:ext>
            </a:extLst>
          </p:cNvPr>
          <p:cNvSpPr/>
          <p:nvPr/>
        </p:nvSpPr>
        <p:spPr>
          <a:xfrm>
            <a:off x="4416979" y="2058843"/>
            <a:ext cx="3419685" cy="3479267"/>
          </a:xfrm>
          <a:prstGeom prst="ellipse">
            <a:avLst/>
          </a:prstGeom>
          <a:gradFill flip="none" rotWithShape="1">
            <a:gsLst>
              <a:gs pos="17000">
                <a:schemeClr val="bg1">
                  <a:alpha val="61000"/>
                </a:schemeClr>
              </a:gs>
              <a:gs pos="19000">
                <a:srgbClr val="0095D6"/>
              </a:gs>
              <a:gs pos="7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57150">
            <a:noFill/>
          </a:ln>
          <a:effectLst>
            <a:softEdge rad="139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Pfeil: nach oben und unten 7">
            <a:extLst>
              <a:ext uri="{FF2B5EF4-FFF2-40B4-BE49-F238E27FC236}">
                <a16:creationId xmlns:a16="http://schemas.microsoft.com/office/drawing/2014/main" id="{0ACC6600-5892-F140-02EE-0A7FBC9F9869}"/>
              </a:ext>
            </a:extLst>
          </p:cNvPr>
          <p:cNvSpPr/>
          <p:nvPr/>
        </p:nvSpPr>
        <p:spPr>
          <a:xfrm rot="4522701">
            <a:off x="7653588" y="2426834"/>
            <a:ext cx="158352" cy="1620000"/>
          </a:xfrm>
          <a:prstGeom prst="upDownArrow">
            <a:avLst>
              <a:gd name="adj1" fmla="val 1743"/>
              <a:gd name="adj2" fmla="val 49992"/>
            </a:avLst>
          </a:prstGeom>
          <a:solidFill>
            <a:srgbClr val="0095D6"/>
          </a:solidFill>
          <a:ln w="57150">
            <a:solidFill>
              <a:srgbClr val="009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400"/>
          </a:p>
        </p:txBody>
      </p:sp>
      <p:sp>
        <p:nvSpPr>
          <p:cNvPr id="7" name="Pfeil: nach oben und unten 6">
            <a:extLst>
              <a:ext uri="{FF2B5EF4-FFF2-40B4-BE49-F238E27FC236}">
                <a16:creationId xmlns:a16="http://schemas.microsoft.com/office/drawing/2014/main" id="{E1AAAF8E-EDB5-1ACA-F771-88ABECE3E476}"/>
              </a:ext>
            </a:extLst>
          </p:cNvPr>
          <p:cNvSpPr/>
          <p:nvPr/>
        </p:nvSpPr>
        <p:spPr>
          <a:xfrm rot="17422019">
            <a:off x="4544572" y="2577383"/>
            <a:ext cx="151623" cy="1371149"/>
          </a:xfrm>
          <a:prstGeom prst="upDownArrow">
            <a:avLst>
              <a:gd name="adj1" fmla="val 1743"/>
              <a:gd name="adj2" fmla="val 49992"/>
            </a:avLst>
          </a:prstGeom>
          <a:solidFill>
            <a:srgbClr val="0095D6"/>
          </a:solidFill>
          <a:ln w="57150">
            <a:solidFill>
              <a:srgbClr val="009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40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AE834D-D72D-2910-F668-3BB14E773DBD}"/>
              </a:ext>
            </a:extLst>
          </p:cNvPr>
          <p:cNvSpPr/>
          <p:nvPr/>
        </p:nvSpPr>
        <p:spPr>
          <a:xfrm>
            <a:off x="1048013" y="1158730"/>
            <a:ext cx="10095976" cy="470917"/>
          </a:xfrm>
          <a:prstGeom prst="roundRect">
            <a:avLst>
              <a:gd name="adj" fmla="val 30365"/>
            </a:avLst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E546A22-C75B-04A0-D1D6-48C80BB208F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647640" y="1191571"/>
            <a:ext cx="8659363" cy="4265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CH"/>
              <a:t>Weiterhin manuelle Schnittstellen, v.a. in Ereignissen</a:t>
            </a:r>
            <a:endParaRPr lang="en-US"/>
          </a:p>
        </p:txBody>
      </p:sp>
      <p:pic>
        <p:nvPicPr>
          <p:cNvPr id="1026" name="Picture 2" descr="Warning - Free signs icons">
            <a:extLst>
              <a:ext uri="{FF2B5EF4-FFF2-40B4-BE49-F238E27FC236}">
                <a16:creationId xmlns:a16="http://schemas.microsoft.com/office/drawing/2014/main" id="{5603FD31-C984-5872-1E4B-C736B6704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669" y="1221354"/>
            <a:ext cx="329517" cy="32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5BF3AD6-EA25-78F6-10C4-D3012495D300}"/>
              </a:ext>
            </a:extLst>
          </p:cNvPr>
          <p:cNvSpPr/>
          <p:nvPr/>
        </p:nvSpPr>
        <p:spPr>
          <a:xfrm>
            <a:off x="4944188" y="4666795"/>
            <a:ext cx="2390150" cy="807722"/>
          </a:xfrm>
          <a:prstGeom prst="roundRect">
            <a:avLst>
              <a:gd name="adj" fmla="val 16973"/>
            </a:avLst>
          </a:prstGeom>
          <a:solidFill>
            <a:srgbClr val="0095D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84996D-C460-A1F8-A20B-786B85CA1856}"/>
              </a:ext>
            </a:extLst>
          </p:cNvPr>
          <p:cNvSpPr txBox="1"/>
          <p:nvPr/>
        </p:nvSpPr>
        <p:spPr>
          <a:xfrm>
            <a:off x="4607855" y="4810288"/>
            <a:ext cx="3047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CH" sz="1400" b="1">
                <a:solidFill>
                  <a:schemeClr val="bg1"/>
                </a:solidFill>
              </a:rPr>
              <a:t>Zentrale Plattform zur Einsatzkoordination</a:t>
            </a:r>
            <a:endParaRPr lang="en-CH" sz="1400" b="1">
              <a:solidFill>
                <a:schemeClr val="bg1"/>
              </a:solidFill>
            </a:endParaRPr>
          </a:p>
        </p:txBody>
      </p:sp>
      <p:pic>
        <p:nvPicPr>
          <p:cNvPr id="13" name="Picture 2" descr="Projekt Informations- und Einsatzsystem New Generation (IES NG)">
            <a:extLst>
              <a:ext uri="{FF2B5EF4-FFF2-40B4-BE49-F238E27FC236}">
                <a16:creationId xmlns:a16="http://schemas.microsoft.com/office/drawing/2014/main" id="{E00571D3-90AF-B5E5-CF4D-E114B7B49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838" y="2930708"/>
            <a:ext cx="1563969" cy="156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feil: nach oben und unten 13">
            <a:extLst>
              <a:ext uri="{FF2B5EF4-FFF2-40B4-BE49-F238E27FC236}">
                <a16:creationId xmlns:a16="http://schemas.microsoft.com/office/drawing/2014/main" id="{57E7DD38-D525-FCAF-C6A3-B7C3A7BB672A}"/>
              </a:ext>
            </a:extLst>
          </p:cNvPr>
          <p:cNvSpPr/>
          <p:nvPr/>
        </p:nvSpPr>
        <p:spPr>
          <a:xfrm rot="3770951">
            <a:off x="4547242" y="3980852"/>
            <a:ext cx="170169" cy="1523776"/>
          </a:xfrm>
          <a:prstGeom prst="upDownArrow">
            <a:avLst>
              <a:gd name="adj1" fmla="val 1743"/>
              <a:gd name="adj2" fmla="val 49992"/>
            </a:avLst>
          </a:prstGeom>
          <a:solidFill>
            <a:srgbClr val="0095D6"/>
          </a:solidFill>
          <a:ln w="57150">
            <a:solidFill>
              <a:srgbClr val="0095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400"/>
          </a:p>
        </p:txBody>
      </p:sp>
      <p:pic>
        <p:nvPicPr>
          <p:cNvPr id="1028" name="Picture 4" descr="Telephone - Free interface icons">
            <a:extLst>
              <a:ext uri="{FF2B5EF4-FFF2-40B4-BE49-F238E27FC236}">
                <a16:creationId xmlns:a16="http://schemas.microsoft.com/office/drawing/2014/main" id="{447810CB-A1F6-9378-6FD6-A73E50425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422" y="2617395"/>
            <a:ext cx="453054" cy="45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2588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1F8FD-E298-EFCF-A96E-29EDFA634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31694C-2240-CDA7-2DDE-8646CAEE9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14B24-E431-9E37-D7E5-98315A9FD1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2A185A-8B1D-3B29-3261-89F3BB97FC17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37BF11-641E-5CA9-2DEF-4C773F9A80DC}"/>
              </a:ext>
            </a:extLst>
          </p:cNvPr>
          <p:cNvSpPr/>
          <p:nvPr/>
        </p:nvSpPr>
        <p:spPr>
          <a:xfrm>
            <a:off x="0" y="1842933"/>
            <a:ext cx="6361043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B1DBD8-3DFC-7BD4-5CDA-5509FEBECE3B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F1F4F7"/>
                </a:solidFill>
              </a:rPr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1137607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6BF8B-E56A-6167-75D9-327FF05C9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feil: Chevron 5">
            <a:extLst>
              <a:ext uri="{FF2B5EF4-FFF2-40B4-BE49-F238E27FC236}">
                <a16:creationId xmlns:a16="http://schemas.microsoft.com/office/drawing/2014/main" id="{8C0DB3D1-6849-CB68-1442-159418462563}"/>
              </a:ext>
            </a:extLst>
          </p:cNvPr>
          <p:cNvSpPr/>
          <p:nvPr/>
        </p:nvSpPr>
        <p:spPr>
          <a:xfrm>
            <a:off x="861169" y="2815389"/>
            <a:ext cx="2558716" cy="770022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E5E7E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>
                <a:solidFill>
                  <a:schemeClr val="tx1"/>
                </a:solidFill>
                <a:latin typeface="Fago Offc"/>
              </a:rPr>
              <a:t>Ausbildung </a:t>
            </a:r>
            <a:r>
              <a:rPr lang="de-CH" sz="1200" b="1">
                <a:solidFill>
                  <a:srgbClr val="CD3E47"/>
                </a:solidFill>
                <a:latin typeface="Fago Offc"/>
              </a:rPr>
              <a:t>Phase 1</a:t>
            </a:r>
          </a:p>
          <a:p>
            <a:pPr algn="ctr"/>
            <a:r>
              <a:rPr lang="de-CH" sz="1200">
                <a:solidFill>
                  <a:schemeClr val="tx1"/>
                </a:solidFill>
                <a:latin typeface="Fago Offc"/>
              </a:rPr>
              <a:t>(01.11.25-31.01.26)</a:t>
            </a:r>
          </a:p>
        </p:txBody>
      </p:sp>
      <p:sp>
        <p:nvSpPr>
          <p:cNvPr id="7" name="Pfeil: Chevron 6">
            <a:extLst>
              <a:ext uri="{FF2B5EF4-FFF2-40B4-BE49-F238E27FC236}">
                <a16:creationId xmlns:a16="http://schemas.microsoft.com/office/drawing/2014/main" id="{DEF80BD5-3DBA-C8F7-A551-464E45A05FCE}"/>
              </a:ext>
            </a:extLst>
          </p:cNvPr>
          <p:cNvSpPr/>
          <p:nvPr/>
        </p:nvSpPr>
        <p:spPr>
          <a:xfrm>
            <a:off x="3140242" y="2817577"/>
            <a:ext cx="2454442" cy="770022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E5E7E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200">
              <a:solidFill>
                <a:schemeClr val="tx1"/>
              </a:solidFill>
              <a:latin typeface="Fago Offc"/>
            </a:endParaRPr>
          </a:p>
          <a:p>
            <a:pPr algn="ctr"/>
            <a:r>
              <a:rPr lang="de-CH" sz="1200">
                <a:solidFill>
                  <a:schemeClr val="tx1"/>
                </a:solidFill>
                <a:latin typeface="Fago Offc"/>
              </a:rPr>
              <a:t>Ausbildung </a:t>
            </a:r>
            <a:r>
              <a:rPr lang="de-CH" sz="1200" b="1">
                <a:solidFill>
                  <a:srgbClr val="CD3E47"/>
                </a:solidFill>
                <a:latin typeface="Fago Offc"/>
              </a:rPr>
              <a:t>Phase 2</a:t>
            </a:r>
          </a:p>
          <a:p>
            <a:pPr algn="ctr"/>
            <a:r>
              <a:rPr lang="de-CH" sz="1200">
                <a:solidFill>
                  <a:schemeClr val="tx1"/>
                </a:solidFill>
                <a:latin typeface="Fago Offc"/>
              </a:rPr>
              <a:t>(01.02.26-28.02.26)</a:t>
            </a:r>
          </a:p>
          <a:p>
            <a:pPr algn="ctr"/>
            <a:endParaRPr lang="de-CH" sz="1200">
              <a:solidFill>
                <a:schemeClr val="tx1"/>
              </a:solidFill>
              <a:latin typeface="Fago Offc"/>
            </a:endParaRPr>
          </a:p>
        </p:txBody>
      </p:sp>
      <p:sp>
        <p:nvSpPr>
          <p:cNvPr id="8" name="Pfeil: Chevron 7">
            <a:extLst>
              <a:ext uri="{FF2B5EF4-FFF2-40B4-BE49-F238E27FC236}">
                <a16:creationId xmlns:a16="http://schemas.microsoft.com/office/drawing/2014/main" id="{3F479030-3A22-0218-1535-FFDF8B71100C}"/>
              </a:ext>
            </a:extLst>
          </p:cNvPr>
          <p:cNvSpPr/>
          <p:nvPr/>
        </p:nvSpPr>
        <p:spPr>
          <a:xfrm>
            <a:off x="5305926" y="2815389"/>
            <a:ext cx="5626768" cy="770022"/>
          </a:xfrm>
          <a:prstGeom prst="chevron">
            <a:avLst/>
          </a:prstGeom>
          <a:ln>
            <a:solidFill>
              <a:srgbClr val="E5E7E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de-CH" sz="1200" dirty="0">
              <a:solidFill>
                <a:schemeClr val="tx1"/>
              </a:solidFill>
              <a:latin typeface="Fago Offc"/>
            </a:endParaRP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Fago Offc"/>
              </a:rPr>
              <a:t>Ausbildung </a:t>
            </a:r>
            <a:r>
              <a:rPr lang="de-CH" sz="1200" b="1" dirty="0">
                <a:solidFill>
                  <a:srgbClr val="CD3E47"/>
                </a:solidFill>
                <a:latin typeface="Fago Offc"/>
              </a:rPr>
              <a:t>Phase 3</a:t>
            </a:r>
            <a:r>
              <a:rPr lang="de-CH" sz="1200" dirty="0">
                <a:solidFill>
                  <a:schemeClr val="tx1"/>
                </a:solidFill>
                <a:latin typeface="Fago Offc"/>
              </a:rPr>
              <a:t> 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  <a:latin typeface="Fago Offc"/>
              </a:rPr>
              <a:t>(01.03.26-18.05.27)</a:t>
            </a:r>
            <a:endParaRPr lang="de-CH" dirty="0">
              <a:solidFill>
                <a:schemeClr val="tx1"/>
              </a:solidFill>
            </a:endParaRPr>
          </a:p>
          <a:p>
            <a:pPr algn="ctr"/>
            <a:endParaRPr lang="de-CH" dirty="0">
              <a:solidFill>
                <a:schemeClr val="tx1"/>
              </a:solidFill>
              <a:latin typeface="Fago Offc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E849BCB-04EE-45D3-0B13-C885996AA95B}"/>
              </a:ext>
            </a:extLst>
          </p:cNvPr>
          <p:cNvSpPr txBox="1">
            <a:spLocks/>
          </p:cNvSpPr>
          <p:nvPr/>
        </p:nvSpPr>
        <p:spPr>
          <a:xfrm>
            <a:off x="947738" y="301263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3000" b="1">
                <a:latin typeface="Inter ExtraBold"/>
              </a:rPr>
              <a:t>Ausbildung IES NG</a:t>
            </a:r>
            <a:endParaRPr lang="en-US" sz="3000" b="1">
              <a:latin typeface="Inter ExtraBold" panose="020B0502030000000004" pitchFamily="34" charset="0"/>
            </a:endParaRPr>
          </a:p>
        </p:txBody>
      </p:sp>
      <p:sp>
        <p:nvSpPr>
          <p:cNvPr id="2" name="Pfeil: nach unten 13">
            <a:extLst>
              <a:ext uri="{FF2B5EF4-FFF2-40B4-BE49-F238E27FC236}">
                <a16:creationId xmlns:a16="http://schemas.microsoft.com/office/drawing/2014/main" id="{7F177EBB-34B5-6B09-E70B-3347E07D4D78}"/>
              </a:ext>
            </a:extLst>
          </p:cNvPr>
          <p:cNvSpPr/>
          <p:nvPr/>
        </p:nvSpPr>
        <p:spPr>
          <a:xfrm flipV="1">
            <a:off x="8570695" y="3636094"/>
            <a:ext cx="504000" cy="1037148"/>
          </a:xfrm>
          <a:prstGeom prst="downArrow">
            <a:avLst/>
          </a:prstGeom>
          <a:solidFill>
            <a:srgbClr val="334355"/>
          </a:solidFill>
          <a:ln>
            <a:solidFill>
              <a:srgbClr val="33435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>
              <a:latin typeface="Fago Off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033C3-71C6-BC4D-D399-864265CB144B}"/>
              </a:ext>
            </a:extLst>
          </p:cNvPr>
          <p:cNvSpPr txBox="1"/>
          <p:nvPr/>
        </p:nvSpPr>
        <p:spPr>
          <a:xfrm>
            <a:off x="7480038" y="4728903"/>
            <a:ext cx="26893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noProof="0" dirty="0">
                <a:ea typeface="Calibri"/>
                <a:cs typeface="Calibri"/>
              </a:rPr>
              <a:t>Start Online-Ausbildungen</a:t>
            </a:r>
          </a:p>
          <a:p>
            <a:pPr algn="ctr"/>
            <a:r>
              <a:rPr lang="de-DE" noProof="0" dirty="0">
                <a:ea typeface="Calibri"/>
                <a:cs typeface="Calibri"/>
              </a:rPr>
              <a:t>Anfang 2027</a:t>
            </a:r>
          </a:p>
        </p:txBody>
      </p:sp>
      <p:sp>
        <p:nvSpPr>
          <p:cNvPr id="3" name="Pfeil: nach unten 2">
            <a:extLst>
              <a:ext uri="{FF2B5EF4-FFF2-40B4-BE49-F238E27FC236}">
                <a16:creationId xmlns:a16="http://schemas.microsoft.com/office/drawing/2014/main" id="{9D8948F9-25AE-1C31-43D8-6BB3BAD7498E}"/>
              </a:ext>
            </a:extLst>
          </p:cNvPr>
          <p:cNvSpPr/>
          <p:nvPr/>
        </p:nvSpPr>
        <p:spPr>
          <a:xfrm>
            <a:off x="6437969" y="1692608"/>
            <a:ext cx="504000" cy="1085799"/>
          </a:xfrm>
          <a:prstGeom prst="downArrow">
            <a:avLst/>
          </a:prstGeom>
          <a:solidFill>
            <a:srgbClr val="334355"/>
          </a:solidFill>
          <a:ln>
            <a:solidFill>
              <a:srgbClr val="33435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>
              <a:latin typeface="Fago Offc"/>
            </a:endParaRPr>
          </a:p>
        </p:txBody>
      </p:sp>
    </p:spTree>
    <p:extLst>
      <p:ext uri="{BB962C8B-B14F-4D97-AF65-F5344CB8AC3E}">
        <p14:creationId xmlns:p14="http://schemas.microsoft.com/office/powerpoint/2010/main" val="305349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F6A1CA10-8B7E-D3FE-EB1A-B94C49FB7A94}"/>
              </a:ext>
            </a:extLst>
          </p:cNvPr>
          <p:cNvSpPr/>
          <p:nvPr/>
        </p:nvSpPr>
        <p:spPr>
          <a:xfrm flipH="1">
            <a:off x="576650" y="1556963"/>
            <a:ext cx="4829983" cy="1119888"/>
          </a:xfrm>
          <a:prstGeom prst="rightArrow">
            <a:avLst/>
          </a:prstGeom>
          <a:gradFill flip="none" rotWithShape="1">
            <a:gsLst>
              <a:gs pos="0">
                <a:srgbClr val="CD3E47"/>
              </a:gs>
              <a:gs pos="33000">
                <a:srgbClr val="E9D0D4"/>
              </a:gs>
              <a:gs pos="17000">
                <a:srgbClr val="E2ABB1"/>
              </a:gs>
              <a:gs pos="70000">
                <a:srgbClr val="F0F4F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Fago Offc"/>
            </a:endParaRPr>
          </a:p>
        </p:txBody>
      </p:sp>
      <p:sp>
        <p:nvSpPr>
          <p:cNvPr id="2" name="Pfeil: nach rechts 1">
            <a:extLst>
              <a:ext uri="{FF2B5EF4-FFF2-40B4-BE49-F238E27FC236}">
                <a16:creationId xmlns:a16="http://schemas.microsoft.com/office/drawing/2014/main" id="{FF8E5168-27E0-3B56-D64B-53B5AF912561}"/>
              </a:ext>
            </a:extLst>
          </p:cNvPr>
          <p:cNvSpPr/>
          <p:nvPr/>
        </p:nvSpPr>
        <p:spPr>
          <a:xfrm flipH="1">
            <a:off x="576649" y="3541729"/>
            <a:ext cx="3294094" cy="830997"/>
          </a:xfrm>
          <a:prstGeom prst="rightArrow">
            <a:avLst>
              <a:gd name="adj1" fmla="val 70472"/>
              <a:gd name="adj2" fmla="val 50000"/>
            </a:avLst>
          </a:prstGeom>
          <a:gradFill flip="none" rotWithShape="1">
            <a:gsLst>
              <a:gs pos="0">
                <a:srgbClr val="0095D6"/>
              </a:gs>
              <a:gs pos="11000">
                <a:srgbClr val="73BEE2"/>
              </a:gs>
              <a:gs pos="36000">
                <a:srgbClr val="B2D9ED"/>
              </a:gs>
              <a:gs pos="65000">
                <a:srgbClr val="F0F4F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Fago Offc"/>
            </a:endParaRPr>
          </a:p>
        </p:txBody>
      </p:sp>
      <p:sp>
        <p:nvSpPr>
          <p:cNvPr id="4" name="Gleichschenkliges Dreieck 3">
            <a:extLst>
              <a:ext uri="{FF2B5EF4-FFF2-40B4-BE49-F238E27FC236}">
                <a16:creationId xmlns:a16="http://schemas.microsoft.com/office/drawing/2014/main" id="{FB961764-4E00-517A-8381-50BD64CAF76A}"/>
              </a:ext>
            </a:extLst>
          </p:cNvPr>
          <p:cNvSpPr/>
          <p:nvPr/>
        </p:nvSpPr>
        <p:spPr>
          <a:xfrm>
            <a:off x="1925839" y="472489"/>
            <a:ext cx="8502317" cy="5346908"/>
          </a:xfrm>
          <a:prstGeom prst="triangl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55000">
                <a:schemeClr val="bg1"/>
              </a:gs>
              <a:gs pos="57000">
                <a:schemeClr val="bg1"/>
              </a:gs>
              <a:gs pos="35000">
                <a:srgbClr val="CD3E47"/>
              </a:gs>
              <a:gs pos="100000">
                <a:srgbClr val="0095D6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>
              <a:latin typeface="Fago Offc"/>
            </a:endParaRP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9391CC5-8813-133A-EF54-23ABAED36770}"/>
              </a:ext>
            </a:extLst>
          </p:cNvPr>
          <p:cNvCxnSpPr>
            <a:cxnSpLocks/>
          </p:cNvCxnSpPr>
          <p:nvPr/>
        </p:nvCxnSpPr>
        <p:spPr>
          <a:xfrm>
            <a:off x="4636169" y="2406316"/>
            <a:ext cx="3064042" cy="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DE151C61-8EC4-2E8B-70F2-8B1013B7920F}"/>
              </a:ext>
            </a:extLst>
          </p:cNvPr>
          <p:cNvCxnSpPr>
            <a:cxnSpLocks/>
          </p:cNvCxnSpPr>
          <p:nvPr/>
        </p:nvCxnSpPr>
        <p:spPr>
          <a:xfrm>
            <a:off x="3641769" y="3649579"/>
            <a:ext cx="5076000" cy="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7CC2FAF-F488-678B-F2E8-24232A40AF1D}"/>
              </a:ext>
            </a:extLst>
          </p:cNvPr>
          <p:cNvCxnSpPr>
            <a:cxnSpLocks/>
          </p:cNvCxnSpPr>
          <p:nvPr/>
        </p:nvCxnSpPr>
        <p:spPr>
          <a:xfrm>
            <a:off x="2615515" y="4880043"/>
            <a:ext cx="7092000" cy="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fik 26">
            <a:extLst>
              <a:ext uri="{FF2B5EF4-FFF2-40B4-BE49-F238E27FC236}">
                <a16:creationId xmlns:a16="http://schemas.microsoft.com/office/drawing/2014/main" id="{DFC855BF-B401-282A-B63D-473335E38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6733" y="2075356"/>
            <a:ext cx="2232077" cy="2611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512E1002-3381-0BBA-F16E-EBDD240114F9}"/>
              </a:ext>
            </a:extLst>
          </p:cNvPr>
          <p:cNvSpPr txBox="1"/>
          <p:nvPr/>
        </p:nvSpPr>
        <p:spPr>
          <a:xfrm rot="16200000">
            <a:off x="4405714" y="2382207"/>
            <a:ext cx="10440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900" b="1">
                <a:latin typeface="Fago Offc"/>
              </a:rPr>
              <a:t>Kommunikation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C1CE70E8-67E7-F5DF-4151-4457611E2A96}"/>
              </a:ext>
            </a:extLst>
          </p:cNvPr>
          <p:cNvSpPr txBox="1"/>
          <p:nvPr/>
        </p:nvSpPr>
        <p:spPr>
          <a:xfrm rot="16200000">
            <a:off x="3559846" y="3637566"/>
            <a:ext cx="10440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900" b="1">
                <a:latin typeface="Fago Offc"/>
              </a:rPr>
              <a:t>Kommunikation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CBED56D9-29AB-09CD-16E0-4836CAA45A4C}"/>
              </a:ext>
            </a:extLst>
          </p:cNvPr>
          <p:cNvSpPr txBox="1"/>
          <p:nvPr/>
        </p:nvSpPr>
        <p:spPr>
          <a:xfrm rot="16200000">
            <a:off x="2635743" y="4774551"/>
            <a:ext cx="10440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900" b="1">
                <a:latin typeface="Fago Offc"/>
              </a:rPr>
              <a:t>Kommunikation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CAF79A2-B647-AE23-20B9-7116D595C5FB}"/>
              </a:ext>
            </a:extLst>
          </p:cNvPr>
          <p:cNvSpPr txBox="1"/>
          <p:nvPr/>
        </p:nvSpPr>
        <p:spPr>
          <a:xfrm>
            <a:off x="1136483" y="1385569"/>
            <a:ext cx="213852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sz="2400">
                <a:latin typeface="Fago Offc"/>
              </a:defRPr>
            </a:lvl1pPr>
          </a:lstStyle>
          <a:p>
            <a:r>
              <a:rPr lang="de-CH"/>
              <a:t>Zuständigkeit </a:t>
            </a:r>
            <a:r>
              <a:rPr lang="de-CH" b="1"/>
              <a:t>Bund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6E785D1-8625-3BF2-36B0-EB79B08D2225}"/>
              </a:ext>
            </a:extLst>
          </p:cNvPr>
          <p:cNvSpPr txBox="1"/>
          <p:nvPr/>
        </p:nvSpPr>
        <p:spPr>
          <a:xfrm>
            <a:off x="953681" y="3261815"/>
            <a:ext cx="216647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CH" sz="2400">
                <a:latin typeface="Fago Offc"/>
              </a:rPr>
              <a:t>Zuständigkeit </a:t>
            </a:r>
            <a:r>
              <a:rPr lang="de-CH" sz="2400" b="1">
                <a:latin typeface="Fago Offc"/>
              </a:rPr>
              <a:t>Kanton</a:t>
            </a:r>
          </a:p>
        </p:txBody>
      </p:sp>
      <p:pic>
        <p:nvPicPr>
          <p:cNvPr id="12" name="Picture 11" descr="Datei:Logo der Schweizerischen Eidgenossenschaft.svg – Wikipedia">
            <a:extLst>
              <a:ext uri="{FF2B5EF4-FFF2-40B4-BE49-F238E27FC236}">
                <a16:creationId xmlns:a16="http://schemas.microsoft.com/office/drawing/2014/main" id="{8E0029CF-EA5E-271C-A942-336A49AB2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454" y="1496724"/>
            <a:ext cx="1708730" cy="55100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7421326-A1D7-17E5-32E9-624CD7D2917A}"/>
              </a:ext>
            </a:extLst>
          </p:cNvPr>
          <p:cNvSpPr/>
          <p:nvPr/>
        </p:nvSpPr>
        <p:spPr>
          <a:xfrm>
            <a:off x="5168252" y="4996327"/>
            <a:ext cx="5036769" cy="692766"/>
          </a:xfrm>
          <a:prstGeom prst="roundRect">
            <a:avLst>
              <a:gd name="adj" fmla="val 16973"/>
            </a:avLst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rgbClr val="E5E7ED"/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A7D5BF6-82F9-FAA7-CD23-23CE03E7E5F9}"/>
              </a:ext>
            </a:extLst>
          </p:cNvPr>
          <p:cNvSpPr txBox="1"/>
          <p:nvPr/>
        </p:nvSpPr>
        <p:spPr>
          <a:xfrm>
            <a:off x="4938798" y="5008052"/>
            <a:ext cx="1540369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sz="1000">
                <a:latin typeface="72 Black" panose="020B0A04030603020204" pitchFamily="34" charset="0"/>
                <a:cs typeface="72 Black" panose="020B0A04030603020204" pitchFamily="34" charset="0"/>
              </a:defRPr>
            </a:lvl1pPr>
          </a:lstStyle>
          <a:p>
            <a:pPr algn="ctr"/>
            <a:r>
              <a:rPr lang="de-CH" sz="1100" b="1">
                <a:latin typeface="Fago Offc"/>
              </a:rPr>
              <a:t>User Kanton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D7E2AE5E-63A6-12E2-6CB3-9E1F8E633D47}"/>
              </a:ext>
            </a:extLst>
          </p:cNvPr>
          <p:cNvSpPr txBox="1"/>
          <p:nvPr/>
        </p:nvSpPr>
        <p:spPr>
          <a:xfrm>
            <a:off x="5376441" y="5197560"/>
            <a:ext cx="2892997" cy="4074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e-CH" sz="800" kern="100">
                <a:effectLst/>
                <a:latin typeface="Fago Offc"/>
                <a:ea typeface="Aptos" panose="020B0004020202020204" pitchFamily="34" charset="0"/>
              </a:rPr>
              <a:t>Standardanwender des Systems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e-CH" sz="800" kern="100">
                <a:effectLst/>
                <a:latin typeface="Fago Offc"/>
                <a:ea typeface="Aptos" panose="020B0004020202020204" pitchFamily="34" charset="0"/>
              </a:rPr>
              <a:t>Nutzer ohne besondere Berechtigungen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BD65CA7-53A1-6DF7-3D39-7703DBC17379}"/>
              </a:ext>
            </a:extLst>
          </p:cNvPr>
          <p:cNvSpPr/>
          <p:nvPr/>
        </p:nvSpPr>
        <p:spPr>
          <a:xfrm>
            <a:off x="5137599" y="3777745"/>
            <a:ext cx="5036769" cy="1018878"/>
          </a:xfrm>
          <a:prstGeom prst="roundRect">
            <a:avLst>
              <a:gd name="adj" fmla="val 16973"/>
            </a:avLst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rgbClr val="E5E7ED"/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1165696-94BB-BDED-E059-0A8EBE9F58F8}"/>
              </a:ext>
            </a:extLst>
          </p:cNvPr>
          <p:cNvSpPr txBox="1"/>
          <p:nvPr/>
        </p:nvSpPr>
        <p:spPr>
          <a:xfrm>
            <a:off x="4259249" y="3815365"/>
            <a:ext cx="5076000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algn="ctr">
              <a:defRPr sz="1400" b="1">
                <a:latin typeface="Fago Offc"/>
                <a:cs typeface="72 Black" panose="020B0A04030603020204" pitchFamily="34" charset="0"/>
              </a:defRPr>
            </a:lvl1pPr>
          </a:lstStyle>
          <a:p>
            <a:r>
              <a:rPr lang="de-CH" sz="1100"/>
              <a:t>Super-User der Suborganisationen Kanton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108D7561-724B-3902-F751-683335CE8F14}"/>
              </a:ext>
            </a:extLst>
          </p:cNvPr>
          <p:cNvSpPr txBox="1"/>
          <p:nvPr/>
        </p:nvSpPr>
        <p:spPr>
          <a:xfrm>
            <a:off x="5458709" y="4032959"/>
            <a:ext cx="5075999" cy="738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e-CH" sz="800" kern="100">
                <a:effectLst/>
                <a:latin typeface="Fago Offc"/>
                <a:ea typeface="Aptos" panose="020B0004020202020204" pitchFamily="34" charset="0"/>
              </a:rPr>
              <a:t>SPOC zwischen Kanton und der eigenen Suborganisation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e-CH" sz="800" kern="100">
                <a:effectLst/>
                <a:latin typeface="Fago Offc"/>
                <a:ea typeface="Aptos" panose="020B0004020202020204" pitchFamily="34" charset="0"/>
              </a:rPr>
              <a:t>Administrator der User in der eigenen Suborganisation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e-CH" sz="800" kern="100">
                <a:effectLst/>
                <a:latin typeface="Fago Offc"/>
                <a:ea typeface="Aptos" panose="020B0004020202020204" pitchFamily="34" charset="0"/>
              </a:rPr>
              <a:t>Kann als Trainer tätig sein</a:t>
            </a: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de-CH" sz="800" kern="100">
                <a:effectLst/>
                <a:latin typeface="Fago Offc"/>
                <a:ea typeface="Aptos" panose="020B0004020202020204" pitchFamily="34" charset="0"/>
              </a:rPr>
              <a:t>Erste Anlaufstelle für Probleme und Support in der eigenen Suborganisation für User und Trainer</a:t>
            </a:r>
          </a:p>
        </p:txBody>
      </p:sp>
      <p:pic>
        <p:nvPicPr>
          <p:cNvPr id="3074" name="Picture 2" descr="User - Free user icons">
            <a:extLst>
              <a:ext uri="{FF2B5EF4-FFF2-40B4-BE49-F238E27FC236}">
                <a16:creationId xmlns:a16="http://schemas.microsoft.com/office/drawing/2014/main" id="{DEF7221F-8B02-624E-0B6F-BF9DE37D5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451" y="4045952"/>
            <a:ext cx="554859" cy="55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User - Free social icons">
            <a:extLst>
              <a:ext uri="{FF2B5EF4-FFF2-40B4-BE49-F238E27FC236}">
                <a16:creationId xmlns:a16="http://schemas.microsoft.com/office/drawing/2014/main" id="{828A3418-F6D3-D851-720D-1C184B589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33" y="5224823"/>
            <a:ext cx="368562" cy="36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D0D63C2-EDD4-3BDD-0E75-05A6507CCEA7}"/>
              </a:ext>
            </a:extLst>
          </p:cNvPr>
          <p:cNvSpPr/>
          <p:nvPr/>
        </p:nvSpPr>
        <p:spPr>
          <a:xfrm>
            <a:off x="5125794" y="2538001"/>
            <a:ext cx="5048574" cy="1003728"/>
          </a:xfrm>
          <a:prstGeom prst="roundRect">
            <a:avLst>
              <a:gd name="adj" fmla="val 16973"/>
            </a:avLst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rgbClr val="E5E7ED"/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6A4FA7E-11EE-9623-5C6F-B9E76482E384}"/>
              </a:ext>
            </a:extLst>
          </p:cNvPr>
          <p:cNvSpPr txBox="1"/>
          <p:nvPr/>
        </p:nvSpPr>
        <p:spPr>
          <a:xfrm>
            <a:off x="4779719" y="2553129"/>
            <a:ext cx="3489635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algn="ctr">
              <a:defRPr sz="1400" b="1">
                <a:latin typeface="Fago Offc"/>
                <a:cs typeface="72 Black" panose="020B0A04030603020204" pitchFamily="34" charset="0"/>
              </a:defRPr>
            </a:lvl1pPr>
          </a:lstStyle>
          <a:p>
            <a:r>
              <a:rPr lang="de-CH" sz="1100"/>
              <a:t>Applikationsverantwortliche </a:t>
            </a:r>
            <a:endParaRPr lang="en-US" sz="1100"/>
          </a:p>
          <a:p>
            <a:r>
              <a:rPr lang="de-CH" sz="1100" err="1"/>
              <a:t>Stv</a:t>
            </a:r>
            <a:r>
              <a:rPr lang="de-CH" sz="1100"/>
              <a:t>. Applikationsverantwortliche Kanton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219ED367-776B-BFC1-BB54-7079D4A3F3F8}"/>
              </a:ext>
            </a:extLst>
          </p:cNvPr>
          <p:cNvSpPr txBox="1"/>
          <p:nvPr/>
        </p:nvSpPr>
        <p:spPr>
          <a:xfrm>
            <a:off x="5462853" y="2941596"/>
            <a:ext cx="43872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800">
                <a:latin typeface="Fago Offc"/>
              </a:rPr>
              <a:t>SPOC zwischen BABS und dem Kanton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800">
                <a:latin typeface="Fago Offc"/>
              </a:rPr>
              <a:t>Administrator der Super-User im eigenen Kanton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800">
                <a:latin typeface="Fago Offc"/>
              </a:rPr>
              <a:t>Kann als Trainer tätig sein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800">
                <a:latin typeface="Fago Offc"/>
              </a:rPr>
              <a:t>Erste Anlaufstelle für Probleme und Support im Kanton für die Super-User</a:t>
            </a:r>
          </a:p>
        </p:txBody>
      </p:sp>
      <p:pic>
        <p:nvPicPr>
          <p:cNvPr id="3082" name="Picture 10" descr="Application settings - Free technology icons">
            <a:extLst>
              <a:ext uri="{FF2B5EF4-FFF2-40B4-BE49-F238E27FC236}">
                <a16:creationId xmlns:a16="http://schemas.microsoft.com/office/drawing/2014/main" id="{3B095D01-09C2-6F05-53B6-8FB2B5793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517" y="2965739"/>
            <a:ext cx="510437" cy="51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9C669C4-587E-F223-B255-1980AE2892C9}"/>
              </a:ext>
            </a:extLst>
          </p:cNvPr>
          <p:cNvCxnSpPr/>
          <p:nvPr/>
        </p:nvCxnSpPr>
        <p:spPr>
          <a:xfrm>
            <a:off x="4210493" y="3318637"/>
            <a:ext cx="0" cy="885114"/>
          </a:xfrm>
          <a:prstGeom prst="straightConnector1">
            <a:avLst/>
          </a:prstGeom>
          <a:ln w="19050">
            <a:solidFill>
              <a:srgbClr val="324357"/>
            </a:solidFill>
            <a:prstDash val="sysDash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26DE31B-C8FD-811B-84B4-F5A79BDAA5A8}"/>
              </a:ext>
            </a:extLst>
          </p:cNvPr>
          <p:cNvCxnSpPr/>
          <p:nvPr/>
        </p:nvCxnSpPr>
        <p:spPr>
          <a:xfrm>
            <a:off x="3289181" y="4448119"/>
            <a:ext cx="0" cy="885114"/>
          </a:xfrm>
          <a:prstGeom prst="straightConnector1">
            <a:avLst/>
          </a:prstGeom>
          <a:ln w="19050">
            <a:solidFill>
              <a:srgbClr val="324357"/>
            </a:solidFill>
            <a:prstDash val="sysDash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503DCF0-9394-3044-B920-F605B4C3BE9C}"/>
              </a:ext>
            </a:extLst>
          </p:cNvPr>
          <p:cNvCxnSpPr/>
          <p:nvPr/>
        </p:nvCxnSpPr>
        <p:spPr>
          <a:xfrm>
            <a:off x="5058210" y="2064887"/>
            <a:ext cx="0" cy="885114"/>
          </a:xfrm>
          <a:prstGeom prst="straightConnector1">
            <a:avLst/>
          </a:prstGeom>
          <a:ln w="19050">
            <a:solidFill>
              <a:srgbClr val="324357"/>
            </a:solidFill>
            <a:prstDash val="sysDash"/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110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EF56C5-E3F9-9B05-832B-F36B5DA8D5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13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46DBF68-1076-3D45-BA58-9D2986C3981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664BA0D-DCC4-4B18-9F35-A1183AB3AACE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DB430-D707-25D1-0299-9F192E9B20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334355"/>
              </a:buClr>
            </a:pPr>
            <a:r>
              <a:rPr lang="de-DE" dirty="0"/>
              <a:t>Trainingsumgebung</a:t>
            </a:r>
          </a:p>
          <a:p>
            <a:pPr>
              <a:buClr>
                <a:srgbClr val="334355"/>
              </a:buClr>
            </a:pPr>
            <a:r>
              <a:rPr lang="de-DE" dirty="0"/>
              <a:t>Mobile Applikation (iOS, Android)</a:t>
            </a:r>
          </a:p>
          <a:p>
            <a:pPr>
              <a:buClr>
                <a:srgbClr val="334355"/>
              </a:buClr>
            </a:pPr>
            <a:r>
              <a:rPr lang="de-DE" dirty="0"/>
              <a:t>Schulungsunterlagen öffentlich zugänglich auf </a:t>
            </a:r>
            <a:r>
              <a:rPr lang="de-DE" i="1" dirty="0" err="1">
                <a:solidFill>
                  <a:srgbClr val="00B0F0"/>
                </a:solidFill>
                <a:hlinkClick r:id="rId3"/>
              </a:rPr>
              <a:t>edu.ies.swiss</a:t>
            </a:r>
            <a:endParaRPr lang="de-DE" dirty="0"/>
          </a:p>
          <a:p>
            <a:pPr>
              <a:buClr>
                <a:schemeClr val="tx1"/>
              </a:buClr>
            </a:pPr>
            <a:r>
              <a:rPr lang="de-DE" dirty="0"/>
              <a:t>Login über </a:t>
            </a:r>
            <a:r>
              <a:rPr lang="de-DE" dirty="0" err="1"/>
              <a:t>eIAM</a:t>
            </a:r>
            <a:r>
              <a:rPr lang="de-DE" dirty="0"/>
              <a:t> (AGOV) (</a:t>
            </a:r>
            <a:r>
              <a:rPr lang="de-CH" dirty="0">
                <a:hlinkClick r:id="rId4"/>
              </a:rPr>
              <a:t>BTB Trustbroker</a:t>
            </a:r>
            <a:r>
              <a:rPr lang="de-CH" dirty="0"/>
              <a:t>)  </a:t>
            </a:r>
            <a:r>
              <a:rPr lang="de-DE" dirty="0"/>
              <a:t>(</a:t>
            </a:r>
            <a:r>
              <a:rPr lang="de-CH" u="sng" dirty="0">
                <a:hlinkClick r:id="rId5"/>
              </a:rPr>
              <a:t>Sicherheitsschlüssel</a:t>
            </a:r>
            <a:r>
              <a:rPr lang="de-CH" u="sng" dirty="0"/>
              <a:t>)</a:t>
            </a:r>
            <a:endParaRPr lang="de-CH" dirty="0"/>
          </a:p>
          <a:p>
            <a:pPr marL="0" indent="0">
              <a:buClr>
                <a:srgbClr val="334355"/>
              </a:buClr>
              <a:buNone/>
            </a:pPr>
            <a:endParaRPr lang="de-DE" dirty="0"/>
          </a:p>
          <a:p>
            <a:pPr>
              <a:buClr>
                <a:srgbClr val="334355"/>
              </a:buClr>
            </a:pPr>
            <a:r>
              <a:rPr lang="de-DE" dirty="0"/>
              <a:t>System „</a:t>
            </a:r>
            <a:r>
              <a:rPr lang="de-DE" dirty="0" err="1"/>
              <a:t>train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trainer</a:t>
            </a:r>
            <a:r>
              <a:rPr lang="de-DE" dirty="0"/>
              <a:t>“</a:t>
            </a:r>
          </a:p>
          <a:p>
            <a:pPr lvl="1">
              <a:buClr>
                <a:srgbClr val="334355"/>
              </a:buClr>
            </a:pPr>
            <a:r>
              <a:rPr lang="de-DE" dirty="0"/>
              <a:t>Grundausbildung Super-User &amp; Applikationsverantwortliche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BABS</a:t>
            </a:r>
          </a:p>
          <a:p>
            <a:pPr lvl="1">
              <a:buClr>
                <a:srgbClr val="334355"/>
              </a:buClr>
            </a:pPr>
            <a:r>
              <a:rPr lang="de-DE" dirty="0"/>
              <a:t>Grundausbildung End-User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Kanton / Organisation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20CBD6-87C3-F39A-574B-26CC19B0FA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01263"/>
            <a:ext cx="10406062" cy="901700"/>
          </a:xfrm>
        </p:spPr>
        <p:txBody>
          <a:bodyPr/>
          <a:lstStyle/>
          <a:p>
            <a:r>
              <a:rPr lang="en-CH" b="1"/>
              <a:t>Ausbildung</a:t>
            </a:r>
            <a:endParaRPr lang="en-CH"/>
          </a:p>
        </p:txBody>
      </p:sp>
      <p:pic>
        <p:nvPicPr>
          <p:cNvPr id="1026" name="Picture 2" descr="Ein Bild, das Grafiken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9DCA7F8E-2E7C-6F0D-C4F5-30578BB9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467" y="1403349"/>
            <a:ext cx="2472795" cy="252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127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C5CAE4D-39F5-79BE-5A5B-D92FCF051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714282"/>
              </p:ext>
            </p:extLst>
          </p:nvPr>
        </p:nvGraphicFramePr>
        <p:xfrm>
          <a:off x="1056111" y="2140623"/>
          <a:ext cx="9943686" cy="3730482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314562">
                  <a:extLst>
                    <a:ext uri="{9D8B030D-6E8A-4147-A177-3AD203B41FA5}">
                      <a16:colId xmlns:a16="http://schemas.microsoft.com/office/drawing/2014/main" val="2442262488"/>
                    </a:ext>
                  </a:extLst>
                </a:gridCol>
                <a:gridCol w="3314562">
                  <a:extLst>
                    <a:ext uri="{9D8B030D-6E8A-4147-A177-3AD203B41FA5}">
                      <a16:colId xmlns:a16="http://schemas.microsoft.com/office/drawing/2014/main" val="1709761858"/>
                    </a:ext>
                  </a:extLst>
                </a:gridCol>
                <a:gridCol w="3314562">
                  <a:extLst>
                    <a:ext uri="{9D8B030D-6E8A-4147-A177-3AD203B41FA5}">
                      <a16:colId xmlns:a16="http://schemas.microsoft.com/office/drawing/2014/main" val="2756202079"/>
                    </a:ext>
                  </a:extLst>
                </a:gridCol>
              </a:tblGrid>
              <a:tr h="16162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</a:rPr>
                        <a:t>Trainingsumgebung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0" u="sng" strike="noStrike" kern="1200" dirty="0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https://training.ies.swiss</a:t>
                      </a:r>
                      <a:endParaRPr lang="en-CH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800" b="1" kern="1200" dirty="0">
                          <a:solidFill>
                            <a:schemeClr val="tx1"/>
                          </a:solidFill>
                          <a:effectLst/>
                        </a:rPr>
                        <a:t>Android Mobile App </a:t>
                      </a:r>
                    </a:p>
                    <a:p>
                      <a:pPr algn="ctr"/>
                      <a:endParaRPr lang="de-CH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de-CH" sz="18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de-CH" sz="1800" b="0" u="sng" strike="noStrike" kern="1200" dirty="0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https://play.google.com/apps/testing/ch.ies.sanitaet.training</a:t>
                      </a:r>
                      <a:r>
                        <a:rPr lang="de-CH" sz="1800" b="0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CH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</a:rPr>
                        <a:t>iOS Mobile App </a:t>
                      </a:r>
                      <a:endParaRPr lang="de-CH" sz="1800" b="1" u="sng" strike="noStrike" kern="1200" dirty="0">
                        <a:solidFill>
                          <a:schemeClr val="tx1"/>
                        </a:solidFill>
                        <a:effectLst/>
                        <a:hlinkClick r:id="rId4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0" indent="0" algn="ctr">
                        <a:buNone/>
                      </a:pPr>
                      <a:endParaRPr lang="de-CH" sz="1800" b="0" u="sng" strike="noStrike" kern="1200" dirty="0">
                        <a:solidFill>
                          <a:schemeClr val="tx1"/>
                        </a:solidFill>
                        <a:effectLst/>
                        <a:hlinkClick r:id="rId4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0" indent="0" algn="ctr">
                        <a:buNone/>
                      </a:pPr>
                      <a:endParaRPr lang="de-CH" sz="1800" b="0" u="sng" strike="noStrike" kern="1200" dirty="0">
                        <a:solidFill>
                          <a:schemeClr val="tx1"/>
                        </a:solidFill>
                        <a:effectLst/>
                        <a:hlinkClick r:id="rId4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de-CH" sz="1800" b="0" u="sng" strike="noStrike" kern="1200" dirty="0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https://testflight.apple.com/join/AS7k89b3</a:t>
                      </a:r>
                      <a:r>
                        <a:rPr lang="de-CH" sz="1800" b="0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CH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0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732626"/>
                  </a:ext>
                </a:extLst>
              </a:tr>
              <a:tr h="2114241">
                <a:tc>
                  <a:txBody>
                    <a:bodyPr/>
                    <a:lstStyle/>
                    <a:p>
                      <a:pPr algn="ctr"/>
                      <a:endParaRPr lang="en-CH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H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H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00464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98183E-FB1F-0D14-E886-32A8AD3357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14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1236233-DBE3-1C54-2D9D-5B5D76233A1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5F103EA-2745-4DFE-B60F-140F22D5F6D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20C60-9842-4FAC-9F13-0DCEC405C3F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8267" y="1422980"/>
            <a:ext cx="10406062" cy="489267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Die Trainings-Umgebung ist produktiv und die </a:t>
            </a:r>
            <a:r>
              <a:rPr lang="de-DE" dirty="0" err="1"/>
              <a:t>APP's</a:t>
            </a:r>
            <a:r>
              <a:rPr lang="de-DE" dirty="0"/>
              <a:t> sind über den jeweiligen Store installierbar</a:t>
            </a:r>
          </a:p>
          <a:p>
            <a:pPr marL="0" indent="0">
              <a:buNone/>
            </a:pP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03F2D9-E4DD-DC5F-2AB6-3D3871CCA77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4052"/>
            <a:ext cx="10406062" cy="901700"/>
          </a:xfrm>
        </p:spPr>
        <p:txBody>
          <a:bodyPr/>
          <a:lstStyle/>
          <a:p>
            <a:r>
              <a:rPr lang="de-DE" b="1" dirty="0"/>
              <a:t>Trainingsumgebung</a:t>
            </a:r>
            <a:br>
              <a:rPr lang="de-DE" b="1" dirty="0"/>
            </a:br>
            <a:endParaRPr lang="en-CH" dirty="0"/>
          </a:p>
        </p:txBody>
      </p:sp>
      <p:pic>
        <p:nvPicPr>
          <p:cNvPr id="9" name="Picture 2" descr="Apple, company, ios, logo icon - Free download on Iconfinder">
            <a:extLst>
              <a:ext uri="{FF2B5EF4-FFF2-40B4-BE49-F238E27FC236}">
                <a16:creationId xmlns:a16="http://schemas.microsoft.com/office/drawing/2014/main" id="{5AEB53FF-AAFD-040F-F7B2-1A02925C1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188" y="5422785"/>
            <a:ext cx="502950" cy="40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ndroid logo Bilder - Kostenloser Download auf Freepik">
            <a:extLst>
              <a:ext uri="{FF2B5EF4-FFF2-40B4-BE49-F238E27FC236}">
                <a16:creationId xmlns:a16="http://schemas.microsoft.com/office/drawing/2014/main" id="{2FD8D0EE-DEF4-B753-51F2-6513B56B4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893" y="5323562"/>
            <a:ext cx="563380" cy="48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 qr code with a medical symbol&#10;&#10;AI-generated content may be incorrect.">
            <a:extLst>
              <a:ext uri="{FF2B5EF4-FFF2-40B4-BE49-F238E27FC236}">
                <a16:creationId xmlns:a16="http://schemas.microsoft.com/office/drawing/2014/main" id="{92E2D15A-F9E6-CF21-B034-B606BD23F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56" y="3814953"/>
            <a:ext cx="1967275" cy="19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AA2EA05-D410-869F-A6FA-62269554C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363" y="3876679"/>
            <a:ext cx="1928850" cy="19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B04B0BD-F505-1F4A-74C9-23FAC6C02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443" y="3845774"/>
            <a:ext cx="1967275" cy="19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659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FA8E4-D963-821C-447C-73F910DE9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D77D56-71A8-47EC-B006-1BA132E027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15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78338-9D2A-987F-B3DF-FFE85308AB2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AF02810-3637-6C68-48A2-B2E1AE35A427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FA02AE-B7BC-3C73-59E8-E27CBA5EFB86}"/>
              </a:ext>
            </a:extLst>
          </p:cNvPr>
          <p:cNvSpPr/>
          <p:nvPr/>
        </p:nvSpPr>
        <p:spPr>
          <a:xfrm>
            <a:off x="0" y="2391573"/>
            <a:ext cx="6361043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287ECF-8127-D66E-1EC3-53E286FDE2E1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F1F4F7"/>
                </a:solidFill>
              </a:rPr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1726431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FA459-89EA-1906-1DDD-DCD345435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96F1D-7646-2A68-1E0F-CB5314E988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16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1BD3966-531A-0C32-DBE4-68447E6BA68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6A9E2A6-2C48-4BC5-8CF0-7B702A4B044B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7C2728-7074-7FB4-B15A-19099A46CF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6472" y="380867"/>
            <a:ext cx="10406062" cy="901700"/>
          </a:xfrm>
        </p:spPr>
        <p:txBody>
          <a:bodyPr/>
          <a:lstStyle/>
          <a:p>
            <a:r>
              <a:rPr lang="de-CH" b="1"/>
              <a:t>Arbeiten in IES NG</a:t>
            </a:r>
            <a:endParaRPr lang="en-CH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220FF5F-50A5-817A-580B-34CC650EF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563" y="2812757"/>
            <a:ext cx="5353511" cy="283011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28518D5-8E37-47A9-39F1-6960AD547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664" y="1561128"/>
            <a:ext cx="8252254" cy="4156212"/>
          </a:xfrm>
          <a:prstGeom prst="rect">
            <a:avLst/>
          </a:prstGeom>
        </p:spPr>
      </p:pic>
      <p:pic>
        <p:nvPicPr>
          <p:cNvPr id="18" name="Picture 4" descr="Progetto Sistema d'informazione d'impiego New Generation (SII NG)">
            <a:extLst>
              <a:ext uri="{FF2B5EF4-FFF2-40B4-BE49-F238E27FC236}">
                <a16:creationId xmlns:a16="http://schemas.microsoft.com/office/drawing/2014/main" id="{414CCABA-2815-A160-7721-243AC5804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129" y="1282567"/>
            <a:ext cx="1235800" cy="123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42F0F8E-FC43-3D34-FF39-A76424E67E6D}"/>
              </a:ext>
            </a:extLst>
          </p:cNvPr>
          <p:cNvSpPr txBox="1"/>
          <p:nvPr/>
        </p:nvSpPr>
        <p:spPr>
          <a:xfrm>
            <a:off x="948267" y="5630637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/>
              <a:t>Passwort BABS Schulungsgeräte: </a:t>
            </a:r>
            <a:r>
              <a:rPr lang="de-CH" b="1" i="1"/>
              <a:t>191026</a:t>
            </a:r>
          </a:p>
        </p:txBody>
      </p:sp>
    </p:spTree>
    <p:extLst>
      <p:ext uri="{BB962C8B-B14F-4D97-AF65-F5344CB8AC3E}">
        <p14:creationId xmlns:p14="http://schemas.microsoft.com/office/powerpoint/2010/main" val="3425468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F31419-8965-71CB-5484-1DD48AC61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17</a:t>
            </a:fld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CCCDA-85E9-4556-F594-3DF0E6C8E20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8113876-87C9-4616-A0A0-FC4FE87E4969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4C0C46-29E3-D177-C098-E86C9B7F9EF2}"/>
              </a:ext>
            </a:extLst>
          </p:cNvPr>
          <p:cNvSpPr txBox="1">
            <a:spLocks/>
          </p:cNvSpPr>
          <p:nvPr/>
        </p:nvSpPr>
        <p:spPr>
          <a:xfrm>
            <a:off x="948267" y="365125"/>
            <a:ext cx="10405533" cy="9016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endParaRPr lang="en-CH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0498D588-100E-818E-78BD-2777CD8230F6}"/>
              </a:ext>
            </a:extLst>
          </p:cNvPr>
          <p:cNvSpPr txBox="1">
            <a:spLocks/>
          </p:cNvSpPr>
          <p:nvPr/>
        </p:nvSpPr>
        <p:spPr>
          <a:xfrm>
            <a:off x="1100667" y="517525"/>
            <a:ext cx="10405533" cy="901613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de-CH" b="1"/>
              <a:t>Funktionsumfang</a:t>
            </a:r>
            <a:endParaRPr lang="en-CH" b="1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C61CE343-B361-EC39-CF93-1CFC663AB28D}"/>
              </a:ext>
            </a:extLst>
          </p:cNvPr>
          <p:cNvGrpSpPr/>
          <p:nvPr/>
        </p:nvGrpSpPr>
        <p:grpSpPr>
          <a:xfrm>
            <a:off x="4492686" y="1418279"/>
            <a:ext cx="3224187" cy="4455806"/>
            <a:chOff x="1119213" y="1417428"/>
            <a:chExt cx="3224187" cy="44558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88C0BCF-C740-F062-ACA8-9C2F276C595C}"/>
                </a:ext>
              </a:extLst>
            </p:cNvPr>
            <p:cNvSpPr/>
            <p:nvPr/>
          </p:nvSpPr>
          <p:spPr>
            <a:xfrm>
              <a:off x="1223081" y="1815354"/>
              <a:ext cx="3120319" cy="4057880"/>
            </a:xfrm>
            <a:prstGeom prst="roundRect">
              <a:avLst>
                <a:gd name="adj" fmla="val 7448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de-DE" sz="160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de-DE" sz="1600"/>
            </a:p>
          </p:txBody>
        </p:sp>
        <p:sp>
          <p:nvSpPr>
            <p:cNvPr id="13" name="Rectangle: Top Corners Rounded 12">
              <a:extLst>
                <a:ext uri="{FF2B5EF4-FFF2-40B4-BE49-F238E27FC236}">
                  <a16:creationId xmlns:a16="http://schemas.microsoft.com/office/drawing/2014/main" id="{3B3C9D93-73CB-7182-133A-6D2516E879E5}"/>
                </a:ext>
              </a:extLst>
            </p:cNvPr>
            <p:cNvSpPr/>
            <p:nvPr/>
          </p:nvSpPr>
          <p:spPr>
            <a:xfrm>
              <a:off x="1223080" y="1417428"/>
              <a:ext cx="3120319" cy="586035"/>
            </a:xfrm>
            <a:prstGeom prst="round2SameRect">
              <a:avLst/>
            </a:prstGeom>
            <a:solidFill>
              <a:srgbClr val="F1F4F7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1"/>
              <a:r>
                <a:rPr lang="de-DE" sz="1600" b="1">
                  <a:solidFill>
                    <a:srgbClr val="324357"/>
                  </a:solidFill>
                </a:rPr>
                <a:t>   Web-Anwendung</a:t>
              </a:r>
              <a:endParaRPr lang="de-DE" sz="1600">
                <a:solidFill>
                  <a:srgbClr val="324357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1D6B7C-0069-0C02-136C-622926C31F26}"/>
                </a:ext>
              </a:extLst>
            </p:cNvPr>
            <p:cNvSpPr txBox="1"/>
            <p:nvPr/>
          </p:nvSpPr>
          <p:spPr>
            <a:xfrm>
              <a:off x="1119213" y="2278016"/>
              <a:ext cx="3120319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de-DE" sz="1400" b="1"/>
                <a:t>  Ereignisverwaltung</a:t>
              </a:r>
            </a:p>
            <a:p>
              <a:pPr lvl="1"/>
              <a:endParaRPr lang="de-DE" sz="1400" b="1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Ereigniserfassung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Ereignisverwaltung,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Ereignisabschluss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Dashboard: Übersicht und Steuerung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Einsatzleitung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Karte, Chat, Journal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E77752C4-6DF1-9755-E8F1-6C54C2A7DF14}"/>
              </a:ext>
            </a:extLst>
          </p:cNvPr>
          <p:cNvGrpSpPr/>
          <p:nvPr/>
        </p:nvGrpSpPr>
        <p:grpSpPr>
          <a:xfrm>
            <a:off x="1096022" y="1417426"/>
            <a:ext cx="3260814" cy="4455804"/>
            <a:chOff x="4450378" y="1417427"/>
            <a:chExt cx="3260814" cy="44558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3A4FA94-8399-AFA9-F4AE-6DA12AAFA80E}"/>
                </a:ext>
              </a:extLst>
            </p:cNvPr>
            <p:cNvSpPr/>
            <p:nvPr/>
          </p:nvSpPr>
          <p:spPr>
            <a:xfrm>
              <a:off x="4590873" y="1419136"/>
              <a:ext cx="3120319" cy="4454095"/>
            </a:xfrm>
            <a:prstGeom prst="roundRect">
              <a:avLst>
                <a:gd name="adj" fmla="val 7448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1" algn="ctr"/>
              <a:endParaRPr lang="de-DE" sz="1600"/>
            </a:p>
          </p:txBody>
        </p:sp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E54A5A15-CD98-FB79-B06A-9DDEBE3ED2C8}"/>
                </a:ext>
              </a:extLst>
            </p:cNvPr>
            <p:cNvSpPr/>
            <p:nvPr/>
          </p:nvSpPr>
          <p:spPr>
            <a:xfrm>
              <a:off x="4590873" y="1417427"/>
              <a:ext cx="3120319" cy="586035"/>
            </a:xfrm>
            <a:prstGeom prst="round2SameRect">
              <a:avLst/>
            </a:prstGeom>
            <a:solidFill>
              <a:srgbClr val="334355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1"/>
              <a:r>
                <a:rPr lang="de-DE" b="1">
                  <a:solidFill>
                    <a:schemeClr val="bg1"/>
                  </a:solidFill>
                </a:rPr>
                <a:t>          Admin</a:t>
              </a: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3DCA9B-90D8-F661-D721-B6A1B9F3E6BE}"/>
                </a:ext>
              </a:extLst>
            </p:cNvPr>
            <p:cNvSpPr txBox="1"/>
            <p:nvPr/>
          </p:nvSpPr>
          <p:spPr>
            <a:xfrm>
              <a:off x="4450378" y="2305616"/>
              <a:ext cx="3120319" cy="20313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de-DE" sz="1400" b="1"/>
                <a:t>Stammdaten &amp; Administration</a:t>
              </a:r>
            </a:p>
            <a:p>
              <a:pPr lvl="1" algn="ctr"/>
              <a:endParaRPr lang="de-DE" sz="1400" b="1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Organisationen verwalten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Benutzer, Rollen und Rechtegruppen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Alamierungskaskaden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Pflege- und Transportleistungen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Ereigniskonfiguration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7797FC5B-C6F7-8536-5949-F7F89F78A843}"/>
              </a:ext>
            </a:extLst>
          </p:cNvPr>
          <p:cNvGrpSpPr/>
          <p:nvPr/>
        </p:nvGrpSpPr>
        <p:grpSpPr>
          <a:xfrm>
            <a:off x="7840691" y="1417427"/>
            <a:ext cx="3245984" cy="4455803"/>
            <a:chOff x="7852723" y="1417427"/>
            <a:chExt cx="3245984" cy="44558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8BD2FE2-6BF8-B260-B827-D80C1546FFE8}"/>
                </a:ext>
              </a:extLst>
            </p:cNvPr>
            <p:cNvSpPr/>
            <p:nvPr/>
          </p:nvSpPr>
          <p:spPr>
            <a:xfrm>
              <a:off x="7958665" y="1419135"/>
              <a:ext cx="3132668" cy="4454095"/>
            </a:xfrm>
            <a:prstGeom prst="roundRect">
              <a:avLst>
                <a:gd name="adj" fmla="val 7448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1"/>
              <a:endParaRPr lang="de-DE" sz="1600"/>
            </a:p>
          </p:txBody>
        </p:sp>
        <p:sp>
          <p:nvSpPr>
            <p:cNvPr id="15" name="Rectangle: Top Corners Rounded 14">
              <a:extLst>
                <a:ext uri="{FF2B5EF4-FFF2-40B4-BE49-F238E27FC236}">
                  <a16:creationId xmlns:a16="http://schemas.microsoft.com/office/drawing/2014/main" id="{3F1FCD32-7595-585C-5DFB-CDE221A40B13}"/>
                </a:ext>
              </a:extLst>
            </p:cNvPr>
            <p:cNvSpPr/>
            <p:nvPr/>
          </p:nvSpPr>
          <p:spPr>
            <a:xfrm>
              <a:off x="7948707" y="1417427"/>
              <a:ext cx="3150000" cy="586035"/>
            </a:xfrm>
            <a:prstGeom prst="round2SameRect">
              <a:avLst/>
            </a:prstGeom>
            <a:solidFill>
              <a:srgbClr val="0095D6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1"/>
              <a:r>
                <a:rPr lang="de-DE" b="1">
                  <a:solidFill>
                    <a:srgbClr val="CD3E47"/>
                  </a:solidFill>
                </a:rPr>
                <a:t>            </a:t>
              </a:r>
              <a:r>
                <a:rPr lang="de-DE" b="1">
                  <a:solidFill>
                    <a:schemeClr val="bg1"/>
                  </a:solidFill>
                </a:rPr>
                <a:t>App</a:t>
              </a: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EA2F98-4F6D-F459-A667-BEBFB0E0A47C}"/>
                </a:ext>
              </a:extLst>
            </p:cNvPr>
            <p:cNvSpPr txBox="1"/>
            <p:nvPr/>
          </p:nvSpPr>
          <p:spPr>
            <a:xfrm>
              <a:off x="7852723" y="2278867"/>
              <a:ext cx="3130593" cy="246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de-DE" sz="1400" b="1"/>
                <a:t>Arbeiten im Ereignis</a:t>
              </a:r>
            </a:p>
            <a:p>
              <a:pPr lvl="1"/>
              <a:endParaRPr lang="de-DE" sz="1400" b="1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Prä-Triage: Erfassen und PLS-Farbe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Triage: ABCDE, Befund, Vitalparameter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Behandlung: </a:t>
              </a:r>
              <a:r>
                <a:rPr lang="de-DE" sz="1400" err="1"/>
                <a:t>Massnahmen</a:t>
              </a:r>
              <a:r>
                <a:rPr lang="de-DE" sz="1400"/>
                <a:t> und Medikamente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Transport: Aufträge, Check-in/Out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de-DE" sz="1400"/>
                <a:t>Übergabe an Spital</a:t>
              </a:r>
            </a:p>
          </p:txBody>
        </p:sp>
      </p:grpSp>
      <p:sp>
        <p:nvSpPr>
          <p:cNvPr id="17" name="TextBox 15">
            <a:extLst>
              <a:ext uri="{FF2B5EF4-FFF2-40B4-BE49-F238E27FC236}">
                <a16:creationId xmlns:a16="http://schemas.microsoft.com/office/drawing/2014/main" id="{5B09D963-C1B5-7CA8-17BE-F8EE9DB99450}"/>
              </a:ext>
            </a:extLst>
          </p:cNvPr>
          <p:cNvSpPr txBox="1"/>
          <p:nvPr/>
        </p:nvSpPr>
        <p:spPr>
          <a:xfrm>
            <a:off x="1113017" y="4872614"/>
            <a:ext cx="3723678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de-DE" sz="1400" b="1"/>
              <a:t>Verwaltung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/>
              <a:t>Applikationsverantwortliche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/>
              <a:t>Super User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80B66693-FBCB-9DAB-38AD-E0EEAA304C6A}"/>
              </a:ext>
            </a:extLst>
          </p:cNvPr>
          <p:cNvSpPr txBox="1"/>
          <p:nvPr/>
        </p:nvSpPr>
        <p:spPr>
          <a:xfrm>
            <a:off x="4535840" y="4876364"/>
            <a:ext cx="3120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de-DE" sz="1400" b="1"/>
              <a:t>Einsatzzentrale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/>
              <a:t>Disponent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6485A110-DD8E-6E6B-83EF-95D199B3D03E}"/>
              </a:ext>
            </a:extLst>
          </p:cNvPr>
          <p:cNvSpPr txBox="1"/>
          <p:nvPr/>
        </p:nvSpPr>
        <p:spPr>
          <a:xfrm>
            <a:off x="7849823" y="4872614"/>
            <a:ext cx="31203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de-DE" sz="1400" b="1" dirty="0"/>
              <a:t>Front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 err="1"/>
              <a:t>Rettungsanitäter</a:t>
            </a:r>
            <a:r>
              <a:rPr lang="de-DE" sz="1400" dirty="0"/>
              <a:t>*in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Notarzt</a:t>
            </a:r>
          </a:p>
        </p:txBody>
      </p:sp>
    </p:spTree>
    <p:extLst>
      <p:ext uri="{BB962C8B-B14F-4D97-AF65-F5344CB8AC3E}">
        <p14:creationId xmlns:p14="http://schemas.microsoft.com/office/powerpoint/2010/main" val="1979666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4EC38-FF5E-4A80-C9CA-59E30C4E70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18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7B2903-70D2-ABC9-427C-E8FA919CC85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5694577-3DEC-4134-9B98-11222751B45C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50914-F6A6-525B-96CF-5F64FB8B782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09894" y="1402052"/>
            <a:ext cx="10406062" cy="489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/>
              <a:t>IES NG unterstützt alle Schritte eines sanitätsdienstlichen Ereignisses:</a:t>
            </a:r>
            <a:br>
              <a:rPr lang="de-DE"/>
            </a:br>
            <a:r>
              <a:rPr lang="de-DE"/>
              <a:t>Erfassen, Einstufen, Behandeln, Transportieren und Dokumentieren.</a:t>
            </a:r>
          </a:p>
          <a:p>
            <a:pPr marL="0" indent="0">
              <a:buNone/>
            </a:pPr>
            <a:r>
              <a:rPr lang="de-DE"/>
              <a:t>Alle Daten werden entlang des gesamten Patientenwegs erfasst, synchronisiert und für Einsatzleitung, Spitäler und Transportdienste nutzbar gemacht.</a:t>
            </a:r>
            <a:endParaRPr lang="en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0E8CE9-5E5F-6086-1932-F78DF1843F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894" y="365124"/>
            <a:ext cx="10406062" cy="901700"/>
          </a:xfrm>
        </p:spPr>
        <p:txBody>
          <a:bodyPr/>
          <a:lstStyle/>
          <a:p>
            <a:r>
              <a:rPr lang="de-DE" b="1"/>
              <a:t>Der Patientenweg im IES NG – von der Erfassung bis zum Ereignisabschluss</a:t>
            </a:r>
            <a:endParaRPr lang="en-CH" b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F1AC8E-5514-E15B-41FE-A1DC69561AD7}"/>
              </a:ext>
            </a:extLst>
          </p:cNvPr>
          <p:cNvSpPr/>
          <p:nvPr/>
        </p:nvSpPr>
        <p:spPr>
          <a:xfrm>
            <a:off x="1184954" y="3183323"/>
            <a:ext cx="1246598" cy="1211446"/>
          </a:xfrm>
          <a:prstGeom prst="ellipse">
            <a:avLst/>
          </a:prstGeom>
          <a:ln w="38100"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9" name="Graphic 8" descr="Qr Code with solid fill">
            <a:extLst>
              <a:ext uri="{FF2B5EF4-FFF2-40B4-BE49-F238E27FC236}">
                <a16:creationId xmlns:a16="http://schemas.microsoft.com/office/drawing/2014/main" id="{9878CCEA-96AA-7392-203E-B638E1DCFC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45779" y="3426572"/>
            <a:ext cx="724947" cy="72494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C7A6F5DA-5891-E795-0964-6D87B0965F2B}"/>
              </a:ext>
            </a:extLst>
          </p:cNvPr>
          <p:cNvSpPr/>
          <p:nvPr/>
        </p:nvSpPr>
        <p:spPr>
          <a:xfrm>
            <a:off x="3249822" y="3183323"/>
            <a:ext cx="1246598" cy="121144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DF1D105-B856-E376-1C29-11D8A831D57A}"/>
              </a:ext>
            </a:extLst>
          </p:cNvPr>
          <p:cNvSpPr/>
          <p:nvPr/>
        </p:nvSpPr>
        <p:spPr>
          <a:xfrm>
            <a:off x="5314690" y="3183323"/>
            <a:ext cx="1246598" cy="12114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1324447-C2BD-6B8E-5077-B17C06FE2886}"/>
              </a:ext>
            </a:extLst>
          </p:cNvPr>
          <p:cNvSpPr/>
          <p:nvPr/>
        </p:nvSpPr>
        <p:spPr>
          <a:xfrm>
            <a:off x="7379558" y="3183323"/>
            <a:ext cx="1246598" cy="121144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0FECAF-2B51-1CE2-2CDB-8C939C62E661}"/>
              </a:ext>
            </a:extLst>
          </p:cNvPr>
          <p:cNvSpPr/>
          <p:nvPr/>
        </p:nvSpPr>
        <p:spPr>
          <a:xfrm>
            <a:off x="9444426" y="3183323"/>
            <a:ext cx="1246598" cy="1211446"/>
          </a:xfrm>
          <a:prstGeom prst="ellipse">
            <a:avLst/>
          </a:prstGeom>
          <a:solidFill>
            <a:schemeClr val="bg2">
              <a:lumMod val="90000"/>
            </a:schemeClr>
          </a:solidFill>
          <a:ln w="38100"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3" name="Graphic 12" descr="Clipboard Partially Checked with solid fill">
            <a:extLst>
              <a:ext uri="{FF2B5EF4-FFF2-40B4-BE49-F238E27FC236}">
                <a16:creationId xmlns:a16="http://schemas.microsoft.com/office/drawing/2014/main" id="{0830D44A-43A9-0716-9C53-C8A4D537BA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3800" y="3406024"/>
            <a:ext cx="719738" cy="719738"/>
          </a:xfrm>
          <a:prstGeom prst="rect">
            <a:avLst/>
          </a:prstGeom>
        </p:spPr>
      </p:pic>
      <p:pic>
        <p:nvPicPr>
          <p:cNvPr id="19" name="Graphic 18" descr="Stethoscope with solid fill">
            <a:extLst>
              <a:ext uri="{FF2B5EF4-FFF2-40B4-BE49-F238E27FC236}">
                <a16:creationId xmlns:a16="http://schemas.microsoft.com/office/drawing/2014/main" id="{F56A4FF5-68D5-497E-D230-566EE0C85E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7263" y="3384310"/>
            <a:ext cx="741452" cy="741452"/>
          </a:xfrm>
          <a:prstGeom prst="rect">
            <a:avLst/>
          </a:prstGeom>
        </p:spPr>
      </p:pic>
      <p:pic>
        <p:nvPicPr>
          <p:cNvPr id="3074" name="Picture 2" descr="Ambulance - Free transport icons">
            <a:extLst>
              <a:ext uri="{FF2B5EF4-FFF2-40B4-BE49-F238E27FC236}">
                <a16:creationId xmlns:a16="http://schemas.microsoft.com/office/drawing/2014/main" id="{5135C3E9-CC18-6E77-09D2-726BD31C0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704" y="3320258"/>
            <a:ext cx="761417" cy="76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phic 20" descr="Checkbox Checked with solid fill">
            <a:extLst>
              <a:ext uri="{FF2B5EF4-FFF2-40B4-BE49-F238E27FC236}">
                <a16:creationId xmlns:a16="http://schemas.microsoft.com/office/drawing/2014/main" id="{F8C3473C-7A09-4184-B973-8882B20CE7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0525" y="3262054"/>
            <a:ext cx="914400" cy="9144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33D6423-574F-E14D-435A-56D56D88A671}"/>
              </a:ext>
            </a:extLst>
          </p:cNvPr>
          <p:cNvSpPr/>
          <p:nvPr/>
        </p:nvSpPr>
        <p:spPr>
          <a:xfrm>
            <a:off x="976044" y="4495194"/>
            <a:ext cx="1664416" cy="4541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chemeClr val="tx1"/>
                </a:solidFill>
              </a:rPr>
              <a:t>Prä-Triage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815513-1E42-B458-475E-8F3A86EDF2A7}"/>
              </a:ext>
            </a:extLst>
          </p:cNvPr>
          <p:cNvSpPr/>
          <p:nvPr/>
        </p:nvSpPr>
        <p:spPr>
          <a:xfrm>
            <a:off x="3040913" y="4495193"/>
            <a:ext cx="1664416" cy="4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chemeClr val="tx1"/>
                </a:solidFill>
              </a:rPr>
              <a:t>Triage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39FCBC-4376-7373-2F67-2EF29A945F8D}"/>
              </a:ext>
            </a:extLst>
          </p:cNvPr>
          <p:cNvSpPr/>
          <p:nvPr/>
        </p:nvSpPr>
        <p:spPr>
          <a:xfrm>
            <a:off x="5105781" y="4495192"/>
            <a:ext cx="1664416" cy="4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chemeClr val="tx1"/>
                </a:solidFill>
              </a:rPr>
              <a:t>Behandlung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9447DD-3314-5994-78D6-76DB79B5EE04}"/>
              </a:ext>
            </a:extLst>
          </p:cNvPr>
          <p:cNvSpPr/>
          <p:nvPr/>
        </p:nvSpPr>
        <p:spPr>
          <a:xfrm>
            <a:off x="7155715" y="4495192"/>
            <a:ext cx="1664416" cy="4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chemeClr val="tx1"/>
                </a:solidFill>
              </a:rPr>
              <a:t>Transport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CDF16D-FA58-7386-6E52-6D16364D38B1}"/>
              </a:ext>
            </a:extLst>
          </p:cNvPr>
          <p:cNvSpPr/>
          <p:nvPr/>
        </p:nvSpPr>
        <p:spPr>
          <a:xfrm>
            <a:off x="9246557" y="4495559"/>
            <a:ext cx="1664416" cy="4541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>
                <a:solidFill>
                  <a:schemeClr val="tx1"/>
                </a:solidFill>
              </a:rPr>
              <a:t>Ereignisabschluss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6F8D6C-1466-B0C9-79FF-C14733F1CB6B}"/>
              </a:ext>
            </a:extLst>
          </p:cNvPr>
          <p:cNvSpPr txBox="1"/>
          <p:nvPr/>
        </p:nvSpPr>
        <p:spPr>
          <a:xfrm>
            <a:off x="463576" y="5144479"/>
            <a:ext cx="217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de-DE" sz="1400"/>
              <a:t>Patient erfassen und kategorisieren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633A23-39D0-8920-B482-FBC7723C0619}"/>
              </a:ext>
            </a:extLst>
          </p:cNvPr>
          <p:cNvSpPr txBox="1"/>
          <p:nvPr/>
        </p:nvSpPr>
        <p:spPr>
          <a:xfrm>
            <a:off x="2579273" y="5144479"/>
            <a:ext cx="217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de-DE" sz="1400"/>
              <a:t>Medizinisch einstufen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5D66CE-AC8E-6E71-DB9F-AEA565576818}"/>
              </a:ext>
            </a:extLst>
          </p:cNvPr>
          <p:cNvSpPr txBox="1"/>
          <p:nvPr/>
        </p:nvSpPr>
        <p:spPr>
          <a:xfrm>
            <a:off x="4835485" y="5150713"/>
            <a:ext cx="2176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de-DE" sz="1400"/>
              <a:t>Massnahmen dokumentieren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06EAAD-7F96-4BA1-69D0-ABCCEAEDE13C}"/>
              </a:ext>
            </a:extLst>
          </p:cNvPr>
          <p:cNvSpPr txBox="1"/>
          <p:nvPr/>
        </p:nvSpPr>
        <p:spPr>
          <a:xfrm>
            <a:off x="6726979" y="5150713"/>
            <a:ext cx="21768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de-DE" sz="1400"/>
              <a:t>Transport in Spital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997E90-577A-4B95-CC08-897D47BE24F2}"/>
              </a:ext>
            </a:extLst>
          </p:cNvPr>
          <p:cNvSpPr txBox="1"/>
          <p:nvPr/>
        </p:nvSpPr>
        <p:spPr>
          <a:xfrm>
            <a:off x="8882469" y="5150791"/>
            <a:ext cx="23334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de-DE" sz="1400"/>
              <a:t>Dokumentation vervollständigen</a:t>
            </a:r>
          </a:p>
        </p:txBody>
      </p:sp>
    </p:spTree>
    <p:extLst>
      <p:ext uri="{BB962C8B-B14F-4D97-AF65-F5344CB8AC3E}">
        <p14:creationId xmlns:p14="http://schemas.microsoft.com/office/powerpoint/2010/main" val="1969196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4A752-D0F5-1CC5-CA01-C4E33E37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0DAC01-3B53-3492-50CB-93B3EEEF2E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19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F641A-8CF4-8E55-D532-5695A063449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71968D-67AD-C877-51B3-EF914B76EF87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CBB382-41ED-4AAC-0732-A98F2F80757E}"/>
              </a:ext>
            </a:extLst>
          </p:cNvPr>
          <p:cNvSpPr/>
          <p:nvPr/>
        </p:nvSpPr>
        <p:spPr>
          <a:xfrm>
            <a:off x="0" y="2956116"/>
            <a:ext cx="6361043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D8DD3B-A937-1F99-8849-7274F1155E26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F1F4F7"/>
                </a:solidFill>
              </a:rPr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1338233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0ED3F43-76C1-2DF4-C45D-F19A972AF381}"/>
              </a:ext>
            </a:extLst>
          </p:cNvPr>
          <p:cNvSpPr/>
          <p:nvPr/>
        </p:nvSpPr>
        <p:spPr>
          <a:xfrm>
            <a:off x="1048013" y="1717893"/>
            <a:ext cx="10095976" cy="4446601"/>
          </a:xfrm>
          <a:prstGeom prst="roundRect">
            <a:avLst>
              <a:gd name="adj" fmla="val 3458"/>
            </a:avLst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E850B2-1852-A5BB-1EFF-6E6A2FFBB6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20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D034B0-01F8-2A3C-9FD3-180A5EA6A0F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CA760F8-2AC3-4CAC-A9A3-BE29A9FC779E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031B1A-D734-F337-0B59-5F9E580527A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470918" y="3817781"/>
            <a:ext cx="2673595" cy="4892675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334355"/>
              </a:buClr>
              <a:buNone/>
            </a:pPr>
            <a:r>
              <a:rPr lang="de-CH" sz="1400" b="1"/>
              <a:t>Dezentrale </a:t>
            </a:r>
            <a:r>
              <a:rPr lang="de-CH" sz="1400"/>
              <a:t>Benutzererstellung und Berechtigungsvergabe.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BE43AD3-1630-D8B2-9800-336D7E9649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/>
              <a:t>Berechtigungsvergabe in IES NG</a:t>
            </a:r>
            <a:endParaRPr lang="en-C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40B86ED-92B7-62AA-68CE-B45DFC55DBAC}"/>
              </a:ext>
            </a:extLst>
          </p:cNvPr>
          <p:cNvSpPr/>
          <p:nvPr/>
        </p:nvSpPr>
        <p:spPr>
          <a:xfrm>
            <a:off x="1679185" y="2946390"/>
            <a:ext cx="2153075" cy="860180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A8EC0A-2A20-5737-1B24-31D3D5037933}"/>
              </a:ext>
            </a:extLst>
          </p:cNvPr>
          <p:cNvSpPr txBox="1"/>
          <p:nvPr/>
        </p:nvSpPr>
        <p:spPr>
          <a:xfrm>
            <a:off x="1915765" y="3376480"/>
            <a:ext cx="16799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334355"/>
              </a:buClr>
            </a:pPr>
            <a:r>
              <a:rPr lang="de-CH" sz="1400" b="1" dirty="0">
                <a:solidFill>
                  <a:srgbClr val="334355"/>
                </a:solidFill>
              </a:rPr>
              <a:t>Organisationen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3E56E75-B44A-3020-6102-E3F41AF958DA}"/>
              </a:ext>
            </a:extLst>
          </p:cNvPr>
          <p:cNvSpPr/>
          <p:nvPr/>
        </p:nvSpPr>
        <p:spPr>
          <a:xfrm>
            <a:off x="8032667" y="2946390"/>
            <a:ext cx="2153075" cy="860180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02F750-AB01-C69D-EF7C-118765892090}"/>
              </a:ext>
            </a:extLst>
          </p:cNvPr>
          <p:cNvSpPr txBox="1"/>
          <p:nvPr/>
        </p:nvSpPr>
        <p:spPr>
          <a:xfrm>
            <a:off x="8269247" y="3376480"/>
            <a:ext cx="16799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334355"/>
              </a:buClr>
            </a:pPr>
            <a:r>
              <a:rPr lang="de-CH" sz="1400" b="1">
                <a:solidFill>
                  <a:srgbClr val="334355"/>
                </a:solidFill>
              </a:rPr>
              <a:t>Rollen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3F236D7-3F9D-C605-73DF-447F4C414A87}"/>
              </a:ext>
            </a:extLst>
          </p:cNvPr>
          <p:cNvSpPr/>
          <p:nvPr/>
        </p:nvSpPr>
        <p:spPr>
          <a:xfrm>
            <a:off x="4957193" y="3000918"/>
            <a:ext cx="1679913" cy="482909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033F1A-B331-DCD0-AFB8-86DCF3BD1EDB}"/>
              </a:ext>
            </a:extLst>
          </p:cNvPr>
          <p:cNvSpPr txBox="1"/>
          <p:nvPr/>
        </p:nvSpPr>
        <p:spPr>
          <a:xfrm>
            <a:off x="5217547" y="3073926"/>
            <a:ext cx="16799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334355"/>
              </a:buClr>
            </a:pPr>
            <a:r>
              <a:rPr lang="de-CH" sz="1400" b="1">
                <a:solidFill>
                  <a:srgbClr val="334355"/>
                </a:solidFill>
              </a:rPr>
              <a:t>Benutzer</a:t>
            </a:r>
          </a:p>
        </p:txBody>
      </p:sp>
      <p:pic>
        <p:nvPicPr>
          <p:cNvPr id="2052" name="Picture 4" descr="Download Free Multiple users Icons in PNG &amp; SVG">
            <a:extLst>
              <a:ext uri="{FF2B5EF4-FFF2-40B4-BE49-F238E27FC236}">
                <a16:creationId xmlns:a16="http://schemas.microsoft.com/office/drawing/2014/main" id="{9FD11769-53C0-DB22-F723-D4962749E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27" y="3000918"/>
            <a:ext cx="481819" cy="48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rganisation - Kostenlose geschäft-Icons">
            <a:extLst>
              <a:ext uri="{FF2B5EF4-FFF2-40B4-BE49-F238E27FC236}">
                <a16:creationId xmlns:a16="http://schemas.microsoft.com/office/drawing/2014/main" id="{862C4E72-8473-2E66-92D4-11230390D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673" y="2102767"/>
            <a:ext cx="1258609" cy="125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oles - Free icons">
            <a:extLst>
              <a:ext uri="{FF2B5EF4-FFF2-40B4-BE49-F238E27FC236}">
                <a16:creationId xmlns:a16="http://schemas.microsoft.com/office/drawing/2014/main" id="{69F375D4-FFB9-BC87-4C02-B0C5D7E99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803" y="2102767"/>
            <a:ext cx="1296440" cy="129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FE45C3B4-F5A5-868D-5176-C231EDA48614}"/>
              </a:ext>
            </a:extLst>
          </p:cNvPr>
          <p:cNvSpPr/>
          <p:nvPr/>
        </p:nvSpPr>
        <p:spPr>
          <a:xfrm>
            <a:off x="4649937" y="1266823"/>
            <a:ext cx="2153075" cy="1258609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058" name="Picture 10" descr="Nutzer - Kostenlose nutzer-Icons">
            <a:extLst>
              <a:ext uri="{FF2B5EF4-FFF2-40B4-BE49-F238E27FC236}">
                <a16:creationId xmlns:a16="http://schemas.microsoft.com/office/drawing/2014/main" id="{5011CC59-FFE2-189F-C6E6-23DE0A10C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628" y="1334607"/>
            <a:ext cx="765141" cy="76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D0EF6A2-6ECC-5827-7891-9B3BEB65ADC5}"/>
              </a:ext>
            </a:extLst>
          </p:cNvPr>
          <p:cNvSpPr txBox="1"/>
          <p:nvPr/>
        </p:nvSpPr>
        <p:spPr>
          <a:xfrm>
            <a:off x="4915418" y="2078267"/>
            <a:ext cx="16799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334355"/>
              </a:buClr>
            </a:pPr>
            <a:r>
              <a:rPr lang="de-CH" sz="1400" b="1">
                <a:solidFill>
                  <a:srgbClr val="334355"/>
                </a:solidFill>
              </a:rPr>
              <a:t>Super-User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8D4137B-83CD-6696-A54A-6CF8BD262E5B}"/>
              </a:ext>
            </a:extLst>
          </p:cNvPr>
          <p:cNvCxnSpPr>
            <a:cxnSpLocks/>
            <a:endCxn id="20" idx="3"/>
          </p:cNvCxnSpPr>
          <p:nvPr/>
        </p:nvCxnSpPr>
        <p:spPr>
          <a:xfrm flipV="1">
            <a:off x="3948031" y="2341113"/>
            <a:ext cx="1017217" cy="935640"/>
          </a:xfrm>
          <a:prstGeom prst="straightConnector1">
            <a:avLst/>
          </a:prstGeom>
          <a:ln w="28575">
            <a:solidFill>
              <a:srgbClr val="0095D6"/>
            </a:solidFill>
            <a:prstDash val="sysDash"/>
            <a:headEnd type="none"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5E16812-902A-E29E-4A47-D29C69E9506A}"/>
              </a:ext>
            </a:extLst>
          </p:cNvPr>
          <p:cNvCxnSpPr>
            <a:cxnSpLocks/>
            <a:stCxn id="20" idx="4"/>
          </p:cNvCxnSpPr>
          <p:nvPr/>
        </p:nvCxnSpPr>
        <p:spPr>
          <a:xfrm flipH="1">
            <a:off x="5720169" y="2525432"/>
            <a:ext cx="0" cy="540000"/>
          </a:xfrm>
          <a:prstGeom prst="straightConnector1">
            <a:avLst/>
          </a:prstGeom>
          <a:ln w="28575">
            <a:solidFill>
              <a:srgbClr val="0095D6"/>
            </a:solidFill>
            <a:prstDash val="sysDash"/>
            <a:headEnd type="none"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1CC39DD-8AC8-E1D5-C2FA-E83FE647C3D3}"/>
              </a:ext>
            </a:extLst>
          </p:cNvPr>
          <p:cNvCxnSpPr>
            <a:cxnSpLocks/>
          </p:cNvCxnSpPr>
          <p:nvPr/>
        </p:nvCxnSpPr>
        <p:spPr>
          <a:xfrm flipH="1" flipV="1">
            <a:off x="6519992" y="2370152"/>
            <a:ext cx="1418226" cy="1006216"/>
          </a:xfrm>
          <a:prstGeom prst="straightConnector1">
            <a:avLst/>
          </a:prstGeom>
          <a:ln w="28575">
            <a:solidFill>
              <a:srgbClr val="0095D6"/>
            </a:solidFill>
            <a:prstDash val="sysDash"/>
            <a:headEnd type="none" w="med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6DDF4738-3C6A-28B9-BB22-E6C59F8A3716}"/>
              </a:ext>
            </a:extLst>
          </p:cNvPr>
          <p:cNvSpPr/>
          <p:nvPr/>
        </p:nvSpPr>
        <p:spPr>
          <a:xfrm>
            <a:off x="4586754" y="3809076"/>
            <a:ext cx="2421943" cy="18553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A1BB7DF-80DF-8C7C-0F0C-7A69BBDBB3ED}"/>
              </a:ext>
            </a:extLst>
          </p:cNvPr>
          <p:cNvSpPr/>
          <p:nvPr/>
        </p:nvSpPr>
        <p:spPr>
          <a:xfrm>
            <a:off x="3716071" y="4991522"/>
            <a:ext cx="4541178" cy="949865"/>
          </a:xfrm>
          <a:prstGeom prst="roundRect">
            <a:avLst>
              <a:gd name="adj" fmla="val 16973"/>
            </a:avLst>
          </a:pr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EAC247-4CEB-6429-27E1-93A01C035EF4}"/>
              </a:ext>
            </a:extLst>
          </p:cNvPr>
          <p:cNvSpPr txBox="1"/>
          <p:nvPr/>
        </p:nvSpPr>
        <p:spPr>
          <a:xfrm>
            <a:off x="4541201" y="5248356"/>
            <a:ext cx="3805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334355"/>
              </a:buClr>
            </a:pPr>
            <a:r>
              <a:rPr lang="de-CH" sz="1400" b="1" dirty="0">
                <a:solidFill>
                  <a:srgbClr val="334355"/>
                </a:solidFill>
              </a:rPr>
              <a:t>1 Login pro Person auch bei mehreren Funktionen oder Organisationen</a:t>
            </a:r>
          </a:p>
        </p:txBody>
      </p:sp>
      <p:pic>
        <p:nvPicPr>
          <p:cNvPr id="2050" name="Picture 2" descr="User profile - Free social icons">
            <a:extLst>
              <a:ext uri="{FF2B5EF4-FFF2-40B4-BE49-F238E27FC236}">
                <a16:creationId xmlns:a16="http://schemas.microsoft.com/office/drawing/2014/main" id="{9F4AC004-DBD7-5BB8-6509-3ACF40128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768" y="5213048"/>
            <a:ext cx="592752" cy="59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ogin Special Lineal color icon | Freepik">
            <a:extLst>
              <a:ext uri="{FF2B5EF4-FFF2-40B4-BE49-F238E27FC236}">
                <a16:creationId xmlns:a16="http://schemas.microsoft.com/office/drawing/2014/main" id="{02A72650-EB80-88D9-E3E6-F070D1B3E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869" y="4240048"/>
            <a:ext cx="1015466" cy="101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E0A2ECB2-6630-F228-5B7D-82DFEE3C1D92}"/>
              </a:ext>
            </a:extLst>
          </p:cNvPr>
          <p:cNvSpPr/>
          <p:nvPr/>
        </p:nvSpPr>
        <p:spPr>
          <a:xfrm>
            <a:off x="4398754" y="4217950"/>
            <a:ext cx="540000" cy="540000"/>
          </a:xfrm>
          <a:prstGeom prst="ellipse">
            <a:avLst/>
          </a:prstGeom>
          <a:solidFill>
            <a:schemeClr val="bg1"/>
          </a:solidFill>
          <a:ln w="3175">
            <a:solidFill>
              <a:srgbClr val="0095D6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DB62949-A993-B044-3C2A-6D3B739E9409}"/>
              </a:ext>
            </a:extLst>
          </p:cNvPr>
          <p:cNvSpPr/>
          <p:nvPr/>
        </p:nvSpPr>
        <p:spPr>
          <a:xfrm>
            <a:off x="4847527" y="3722416"/>
            <a:ext cx="540000" cy="540000"/>
          </a:xfrm>
          <a:prstGeom prst="ellipse">
            <a:avLst/>
          </a:prstGeom>
          <a:solidFill>
            <a:schemeClr val="bg1"/>
          </a:solidFill>
          <a:ln w="3175">
            <a:solidFill>
              <a:srgbClr val="0095D6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332FA8E-7170-5959-2372-46319A6BEFED}"/>
              </a:ext>
            </a:extLst>
          </p:cNvPr>
          <p:cNvSpPr/>
          <p:nvPr/>
        </p:nvSpPr>
        <p:spPr>
          <a:xfrm>
            <a:off x="6649916" y="4246713"/>
            <a:ext cx="540000" cy="540000"/>
          </a:xfrm>
          <a:prstGeom prst="ellipse">
            <a:avLst/>
          </a:prstGeom>
          <a:solidFill>
            <a:schemeClr val="bg1"/>
          </a:solidFill>
          <a:ln w="3175">
            <a:solidFill>
              <a:srgbClr val="0095D6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53A71AE-6B22-6EF8-C7D8-4839AFD8F550}"/>
              </a:ext>
            </a:extLst>
          </p:cNvPr>
          <p:cNvSpPr/>
          <p:nvPr/>
        </p:nvSpPr>
        <p:spPr>
          <a:xfrm>
            <a:off x="6286663" y="3725032"/>
            <a:ext cx="540000" cy="540000"/>
          </a:xfrm>
          <a:prstGeom prst="ellipse">
            <a:avLst/>
          </a:prstGeom>
          <a:solidFill>
            <a:schemeClr val="bg1"/>
          </a:solidFill>
          <a:ln w="3175">
            <a:solidFill>
              <a:srgbClr val="0095D6"/>
            </a:solidFill>
          </a:ln>
          <a:effectLst>
            <a:outerShdw blurRad="50800" dist="38100" dir="2700000" algn="tl" rotWithShape="0">
              <a:srgbClr val="0095D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9C40832-3B67-3BE5-FB60-B9D788770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7984" y="4331677"/>
            <a:ext cx="374682" cy="38839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D5E49CF-E530-87F1-FB66-67794B4B21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3578" y="3791956"/>
            <a:ext cx="347266" cy="37011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28A9965-36EE-50D9-3C3D-0FC50B8C57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6178" y="3842165"/>
            <a:ext cx="342697" cy="34269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6A6C63-C9E9-748B-8C60-CE31E3CC59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91952" y="4291696"/>
            <a:ext cx="360974" cy="388389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094731F-A299-4D78-655D-13DDD2AFF6F2}"/>
              </a:ext>
            </a:extLst>
          </p:cNvPr>
          <p:cNvCxnSpPr>
            <a:cxnSpLocks/>
            <a:stCxn id="40" idx="6"/>
          </p:cNvCxnSpPr>
          <p:nvPr/>
        </p:nvCxnSpPr>
        <p:spPr>
          <a:xfrm>
            <a:off x="4938754" y="4487950"/>
            <a:ext cx="565688" cy="175163"/>
          </a:xfrm>
          <a:prstGeom prst="straightConnector1">
            <a:avLst/>
          </a:prstGeom>
          <a:ln w="12700">
            <a:solidFill>
              <a:srgbClr val="0095D6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FE28790-8336-FF92-984F-050C734DFD57}"/>
              </a:ext>
            </a:extLst>
          </p:cNvPr>
          <p:cNvCxnSpPr>
            <a:cxnSpLocks/>
            <a:stCxn id="41" idx="5"/>
          </p:cNvCxnSpPr>
          <p:nvPr/>
        </p:nvCxnSpPr>
        <p:spPr>
          <a:xfrm>
            <a:off x="5308446" y="4183335"/>
            <a:ext cx="180986" cy="407490"/>
          </a:xfrm>
          <a:prstGeom prst="straightConnector1">
            <a:avLst/>
          </a:prstGeom>
          <a:ln w="12700">
            <a:solidFill>
              <a:srgbClr val="0095D6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6568BC7-1F2B-251F-83A5-4A7CE7492823}"/>
              </a:ext>
            </a:extLst>
          </p:cNvPr>
          <p:cNvCxnSpPr>
            <a:cxnSpLocks/>
          </p:cNvCxnSpPr>
          <p:nvPr/>
        </p:nvCxnSpPr>
        <p:spPr>
          <a:xfrm flipH="1">
            <a:off x="5643977" y="4140474"/>
            <a:ext cx="624697" cy="442096"/>
          </a:xfrm>
          <a:prstGeom prst="straightConnector1">
            <a:avLst/>
          </a:prstGeom>
          <a:ln w="12700">
            <a:solidFill>
              <a:srgbClr val="0095D6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980068C-15D2-51BA-AED1-AC9B29286F46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5643977" y="4325794"/>
            <a:ext cx="1085020" cy="317064"/>
          </a:xfrm>
          <a:prstGeom prst="straightConnector1">
            <a:avLst/>
          </a:prstGeom>
          <a:ln w="12700">
            <a:solidFill>
              <a:srgbClr val="0095D6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ECBAFAE-C88C-178D-DAE6-41417CFE78EE}"/>
              </a:ext>
            </a:extLst>
          </p:cNvPr>
          <p:cNvSpPr txBox="1"/>
          <p:nvPr/>
        </p:nvSpPr>
        <p:spPr>
          <a:xfrm>
            <a:off x="6803012" y="1163454"/>
            <a:ext cx="4257527" cy="1053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120000"/>
              </a:lnSpc>
              <a:spcBef>
                <a:spcPts val="1000"/>
              </a:spcBef>
              <a:buClr>
                <a:srgbClr val="334355"/>
              </a:buClr>
              <a:buSzPct val="120000"/>
              <a:buFont typeface="Arial" panose="020B0604020202020204" pitchFamily="34" charset="0"/>
              <a:buNone/>
              <a:defRPr sz="1400" b="1">
                <a:latin typeface="Fago Offc" panose="020B0504030101020102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>
                <a:latin typeface="Fago Offc" panose="020B0504030101020102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>
                <a:latin typeface="Fago Offc" panose="020B0504030101020102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>
                <a:latin typeface="Fago Offc" panose="020B0504030101020102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>
                <a:latin typeface="Fago Offc" panose="020B0504030101020102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de-DE"/>
              <a:t>Super-User</a:t>
            </a:r>
            <a:r>
              <a:rPr lang="de-DE" b="0"/>
              <a:t> einer Organisation legen neue Benutzer an und weisen ihnen die passenden Rollen zu.</a:t>
            </a:r>
            <a:endParaRPr lang="de-CH" b="0"/>
          </a:p>
        </p:txBody>
      </p:sp>
    </p:spTree>
    <p:extLst>
      <p:ext uri="{BB962C8B-B14F-4D97-AF65-F5344CB8AC3E}">
        <p14:creationId xmlns:p14="http://schemas.microsoft.com/office/powerpoint/2010/main" val="245803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38" grpId="0" animBg="1"/>
      <p:bldP spid="14" grpId="0" animBg="1"/>
      <p:bldP spid="12" grpId="0"/>
      <p:bldP spid="40" grpId="0" animBg="1"/>
      <p:bldP spid="41" grpId="0" animBg="1"/>
      <p:bldP spid="42" grpId="0" animBg="1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F9067-3698-3BC2-2EF2-0DC18320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F0BE7-E777-3422-B7A0-5251C37525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21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D2C7DE0-8F7D-1098-7D99-9BD19AB2936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7D1C130-E69D-4EE0-9ECD-11230B556C01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35D634-6093-57A9-3B1C-F6404AA6423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/>
          </a:bodyPr>
          <a:lstStyle/>
          <a:p>
            <a:pPr fontAlgn="base">
              <a:buClr>
                <a:srgbClr val="334355"/>
              </a:buClr>
            </a:pPr>
            <a:r>
              <a:rPr lang="de-CH" dirty="0"/>
              <a:t>Schlüssel für IES NG ist die </a:t>
            </a:r>
            <a:r>
              <a:rPr lang="de-CH" b="1" dirty="0"/>
              <a:t>E-Mail-Adresse</a:t>
            </a:r>
            <a:r>
              <a:rPr lang="de-CH" dirty="0"/>
              <a:t> des jeweiligen Identity Providers</a:t>
            </a:r>
            <a:r>
              <a:rPr lang="en-US" dirty="0"/>
              <a:t>​ (IDP)</a:t>
            </a:r>
          </a:p>
          <a:p>
            <a:pPr lvl="1" fontAlgn="base">
              <a:buClr>
                <a:srgbClr val="334355"/>
              </a:buClr>
            </a:pPr>
            <a:r>
              <a:rPr lang="de-CH" dirty="0"/>
              <a:t>Der IDP bestätigt der IES NG Anwendung, dass du wirklich die Person bist, die du vorgibst zu sein, ohne dass IES NG dein Passwort kennen muss. (Bsp. AGOV, </a:t>
            </a:r>
            <a:r>
              <a:rPr lang="de-CH" dirty="0" err="1"/>
              <a:t>FedLogin</a:t>
            </a:r>
            <a:r>
              <a:rPr lang="de-CH" dirty="0"/>
              <a:t>)</a:t>
            </a:r>
          </a:p>
          <a:p>
            <a:pPr fontAlgn="base">
              <a:buClr>
                <a:srgbClr val="334355"/>
              </a:buClr>
            </a:pPr>
            <a:r>
              <a:rPr lang="de-CH" b="1" dirty="0"/>
              <a:t>Eine reale Person = ein Benutzer in IES</a:t>
            </a:r>
            <a:r>
              <a:rPr lang="en-US" b="1" dirty="0"/>
              <a:t>​</a:t>
            </a:r>
          </a:p>
          <a:p>
            <a:pPr fontAlgn="base">
              <a:buClr>
                <a:srgbClr val="334355"/>
              </a:buClr>
            </a:pPr>
            <a:r>
              <a:rPr lang="de-CH" dirty="0"/>
              <a:t>Mehrere </a:t>
            </a:r>
            <a:r>
              <a:rPr lang="de-CH" dirty="0" err="1"/>
              <a:t>eIAM</a:t>
            </a:r>
            <a:r>
              <a:rPr lang="de-CH" dirty="0"/>
              <a:t>-Identitäten (Verschiedene IDP) können zu einer Person zusammengeführt werden, um Duplikate zu verhindern</a:t>
            </a:r>
            <a:r>
              <a:rPr lang="en-US" dirty="0"/>
              <a:t>​. (</a:t>
            </a:r>
            <a:r>
              <a:rPr lang="en-US" dirty="0" err="1"/>
              <a:t>Insofern</a:t>
            </a:r>
            <a:r>
              <a:rPr lang="en-US" dirty="0"/>
              <a:t> </a:t>
            </a:r>
            <a:r>
              <a:rPr lang="en-US" dirty="0" err="1"/>
              <a:t>verschiedene</a:t>
            </a:r>
            <a:r>
              <a:rPr lang="en-US" dirty="0"/>
              <a:t> </a:t>
            </a:r>
            <a:r>
              <a:rPr lang="en-US" dirty="0" err="1"/>
              <a:t>Mailadressen</a:t>
            </a:r>
            <a:r>
              <a:rPr lang="en-US" dirty="0"/>
              <a:t> für die </a:t>
            </a:r>
            <a:r>
              <a:rPr lang="en-US" dirty="0" err="1"/>
              <a:t>verschiedenen</a:t>
            </a:r>
            <a:r>
              <a:rPr lang="en-US" dirty="0"/>
              <a:t> IDP </a:t>
            </a:r>
            <a:r>
              <a:rPr lang="en-US" dirty="0" err="1"/>
              <a:t>verwendet</a:t>
            </a:r>
            <a:r>
              <a:rPr lang="en-US" dirty="0"/>
              <a:t> </a:t>
            </a:r>
            <a:r>
              <a:rPr lang="en-US" dirty="0" err="1"/>
              <a:t>werden</a:t>
            </a:r>
            <a:r>
              <a:rPr lang="en-US" dirty="0"/>
              <a:t>)</a:t>
            </a:r>
          </a:p>
          <a:p>
            <a:pPr fontAlgn="base">
              <a:buClr>
                <a:srgbClr val="334355"/>
              </a:buClr>
            </a:pPr>
            <a:r>
              <a:rPr lang="de-CH" dirty="0"/>
              <a:t>Dem Benutzer werden </a:t>
            </a:r>
            <a:r>
              <a:rPr lang="de-CH" b="1" dirty="0"/>
              <a:t>Rollen pro Organisation </a:t>
            </a:r>
            <a:r>
              <a:rPr lang="de-CH" dirty="0"/>
              <a:t>vergeben</a:t>
            </a:r>
            <a:r>
              <a:rPr lang="en-US" dirty="0"/>
              <a:t>​</a:t>
            </a:r>
            <a:endParaRPr lang="de-CH" dirty="0"/>
          </a:p>
          <a:p>
            <a:pPr marL="0" indent="0" fontAlgn="base">
              <a:buClr>
                <a:srgbClr val="334355"/>
              </a:buClr>
              <a:buNone/>
            </a:pPr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5B445AE-BA44-20CC-2ED7-0596B27AAD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Benutzer</a:t>
            </a:r>
            <a:endParaRPr lang="en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A900C0-FAB5-414E-D10E-CC19FC725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074" y="4217615"/>
            <a:ext cx="1686726" cy="168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87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DFF8-B612-8F3B-9AF3-556637076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02B699-8288-5E81-DE42-5E63DD50FB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22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D52527B-E20C-CEBE-D423-E116485E32C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5694577-3DEC-4134-9B98-11222751B45C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2CE601-C7D0-C0E5-8687-4A91E7E5A38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09894" y="1402052"/>
            <a:ext cx="10406062" cy="489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/>
              <a:t>Berechtigungen sind vom System vorgegeben und ermöglichen das Konfigurieren des Zugriffs auf einzelne Inhalte oder Funktionen. </a:t>
            </a:r>
            <a:endParaRPr lang="en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93E846-DFA7-AD13-E14F-AAB39307D2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894" y="365124"/>
            <a:ext cx="10406062" cy="901700"/>
          </a:xfrm>
        </p:spPr>
        <p:txBody>
          <a:bodyPr/>
          <a:lstStyle/>
          <a:p>
            <a:r>
              <a:rPr lang="de-DE" b="1"/>
              <a:t>Berechtigungen</a:t>
            </a:r>
            <a:endParaRPr lang="en-CH" b="1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85390948-ED1E-2D0D-1D6F-F2C06B1E7C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541788" y="3205334"/>
            <a:ext cx="1539522" cy="153952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BCE94F5-4E09-59EA-8246-BDBAAD2A0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851" y="2614504"/>
            <a:ext cx="5814361" cy="301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191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022E0-EE21-B5A3-0361-62D04A78A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442944-A563-D603-57CF-5CF24B7A2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23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E4F2111-011E-F3DC-172D-9178AAC583B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5694577-3DEC-4134-9B98-11222751B45C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E9AC8E-A8AE-314A-4567-8F59CE0BE41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09894" y="1402052"/>
            <a:ext cx="10406062" cy="489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/>
              <a:t>In Rechtegruppen können mehrere Berechtigungen zusammengefasst werden. Es können auch bereits bestehende Rechtegruppen hinzugefügt werden.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A7D570-818F-EE35-A0C4-9439525E3E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894" y="365124"/>
            <a:ext cx="10406062" cy="901700"/>
          </a:xfrm>
        </p:spPr>
        <p:txBody>
          <a:bodyPr/>
          <a:lstStyle/>
          <a:p>
            <a:r>
              <a:rPr lang="de-DE" b="1"/>
              <a:t>Rechtegruppen</a:t>
            </a:r>
            <a:endParaRPr lang="en-CH" b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0EAB31D-58B3-F8FD-F79D-7555DC2A18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5059122" y="3370483"/>
            <a:ext cx="782320" cy="78232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0D57CD-77AD-526B-2925-DC827ABFC6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2331162" y="3063531"/>
            <a:ext cx="782320" cy="78232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C280CCB-7127-E6EA-4008-FC0FB4F56D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2189690" y="4329906"/>
            <a:ext cx="782320" cy="78232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92B9B05-8DD1-2D8A-81EE-D62BAE1EFD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3843913" y="2769175"/>
            <a:ext cx="782320" cy="78232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C115EDD-D143-376B-5DD5-5AD6A7B686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3230215" y="4721066"/>
            <a:ext cx="782320" cy="78232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18BC5BE-4EE8-7344-E12C-04FFA5F1B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565" y="3429000"/>
            <a:ext cx="1545378" cy="1545378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230733AB-143C-FFF7-E4B3-C7A892909D2A}"/>
              </a:ext>
            </a:extLst>
          </p:cNvPr>
          <p:cNvSpPr/>
          <p:nvPr/>
        </p:nvSpPr>
        <p:spPr>
          <a:xfrm>
            <a:off x="1540325" y="2579476"/>
            <a:ext cx="4673600" cy="3244427"/>
          </a:xfrm>
          <a:prstGeom prst="ellipse">
            <a:avLst/>
          </a:prstGeom>
          <a:noFill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A8676EB-19F6-C0E5-FEBE-356465065EAE}"/>
              </a:ext>
            </a:extLst>
          </p:cNvPr>
          <p:cNvCxnSpPr>
            <a:stCxn id="34" idx="6"/>
            <a:endCxn id="33" idx="1"/>
          </p:cNvCxnSpPr>
          <p:nvPr/>
        </p:nvCxnSpPr>
        <p:spPr>
          <a:xfrm flipV="1">
            <a:off x="6213925" y="4201689"/>
            <a:ext cx="194564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E7C54BC9-31FB-A071-1E2F-3EFA37FDD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687" y="3741194"/>
            <a:ext cx="782320" cy="7823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C437B71-E9FF-BA00-AA8E-6355878D1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684" y="4413289"/>
            <a:ext cx="782320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57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4CDB6-FF63-13E6-89E1-A9E554BA0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844D2C-69A6-B3D8-127E-27DF5A2642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24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9790677-10FB-1B27-E9D9-C024B6BBA00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5694577-3DEC-4134-9B98-11222751B45C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5C90-28D1-D96A-D8B1-8F16547A02E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09894" y="1402052"/>
            <a:ext cx="10406062" cy="489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/>
              <a:t>Einer Rolle kann wiederum eine oder mehrere Rechtegruppen hinzugefügt werden.</a:t>
            </a:r>
            <a:endParaRPr lang="en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83794AA-4EF6-74F9-269A-37F9104C5C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894" y="365124"/>
            <a:ext cx="10406062" cy="901700"/>
          </a:xfrm>
        </p:spPr>
        <p:txBody>
          <a:bodyPr/>
          <a:lstStyle/>
          <a:p>
            <a:r>
              <a:rPr lang="de-DE" b="1"/>
              <a:t>Rollen</a:t>
            </a:r>
            <a:endParaRPr lang="en-CH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3AA814-D238-937C-9279-24B7042F6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799" y="4146967"/>
            <a:ext cx="1545378" cy="1545378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5A177AE2-F445-FD5D-E29C-4E3579C7F3BF}"/>
              </a:ext>
            </a:extLst>
          </p:cNvPr>
          <p:cNvSpPr/>
          <p:nvPr/>
        </p:nvSpPr>
        <p:spPr>
          <a:xfrm>
            <a:off x="1540325" y="4015409"/>
            <a:ext cx="3013721" cy="1808494"/>
          </a:xfrm>
          <a:prstGeom prst="ellipse">
            <a:avLst/>
          </a:prstGeom>
          <a:noFill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276C48D-A964-34E4-38DA-2FC66FAC85DA}"/>
              </a:ext>
            </a:extLst>
          </p:cNvPr>
          <p:cNvCxnSpPr>
            <a:cxnSpLocks/>
            <a:stCxn id="34" idx="6"/>
            <a:endCxn id="8" idx="1"/>
          </p:cNvCxnSpPr>
          <p:nvPr/>
        </p:nvCxnSpPr>
        <p:spPr>
          <a:xfrm>
            <a:off x="4554046" y="4919656"/>
            <a:ext cx="2217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32484320-43A1-2846-62B2-A3767D5A3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374" y="4177626"/>
            <a:ext cx="462464" cy="462464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FC2A41-FC80-2318-1192-0A17B28E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881" y="4574204"/>
            <a:ext cx="462464" cy="462464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A31ABD-0161-E79A-5BD6-32D557B99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094" y="4938936"/>
            <a:ext cx="462464" cy="462464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EE5A18-F902-A099-B887-C56F2AC15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601" y="4762252"/>
            <a:ext cx="462464" cy="462464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20ABF6-8342-4FEB-230D-28FA634B8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525" y="2210244"/>
            <a:ext cx="1545378" cy="154537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3C086CD5-8FB1-6A1D-B475-E32FB9FC4A16}"/>
              </a:ext>
            </a:extLst>
          </p:cNvPr>
          <p:cNvSpPr/>
          <p:nvPr/>
        </p:nvSpPr>
        <p:spPr>
          <a:xfrm>
            <a:off x="3716051" y="2078686"/>
            <a:ext cx="3013721" cy="1808494"/>
          </a:xfrm>
          <a:prstGeom prst="ellipse">
            <a:avLst/>
          </a:prstGeom>
          <a:noFill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4ACBC6C-A0BC-30A0-408B-F06D5EF80965}"/>
              </a:ext>
            </a:extLst>
          </p:cNvPr>
          <p:cNvCxnSpPr>
            <a:cxnSpLocks/>
            <a:stCxn id="17" idx="6"/>
            <a:endCxn id="16" idx="1"/>
          </p:cNvCxnSpPr>
          <p:nvPr/>
        </p:nvCxnSpPr>
        <p:spPr>
          <a:xfrm>
            <a:off x="6729772" y="2982933"/>
            <a:ext cx="2217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FB7B1D3-5F7B-057B-85C5-BDF103BEF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442" y="2299300"/>
            <a:ext cx="462464" cy="462464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3EEB45-9DE9-B63A-2B4D-B7C35D28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692" y="3046770"/>
            <a:ext cx="462464" cy="462464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01187E-89B9-9142-4462-2ED8D86C5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22" y="2912147"/>
            <a:ext cx="462464" cy="462464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993677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086CE-C4BD-2207-32AD-802DD2C00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50579B-6800-7DD7-8918-7B859C0A72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25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37F37ED-9756-0180-C216-C5166E2E4E3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5694577-3DEC-4134-9B98-11222751B45C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A89E6-D156-11B8-6E5D-5D4BAB60160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09894" y="1402052"/>
            <a:ext cx="10406062" cy="489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Rollen werden an die Unterorganisationen vergeben. Mit der Vergabe der Rolle, werden auch sämtliche Rechte, die dieser Rolle zugewiesen sind, an die Unterorganisation weitervererbt.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4BE8F9-4245-1EB9-1A91-CB9DD2C3F0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9894" y="365124"/>
            <a:ext cx="10406062" cy="901700"/>
          </a:xfrm>
        </p:spPr>
        <p:txBody>
          <a:bodyPr/>
          <a:lstStyle/>
          <a:p>
            <a:r>
              <a:rPr lang="de-DE" b="1"/>
              <a:t>Zuweisung Organisationen</a:t>
            </a:r>
            <a:endParaRPr lang="en-CH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737EE2-2755-6033-CB45-CC2D97734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101" y="2427795"/>
            <a:ext cx="1844528" cy="18445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56348B-7196-D069-D4AF-6CD623B24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366" y="4820244"/>
            <a:ext cx="1076307" cy="10763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40518D-B76E-E013-1D58-2BA929ADC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874" y="4820244"/>
            <a:ext cx="1076307" cy="1076307"/>
          </a:xfrm>
          <a:prstGeom prst="rect">
            <a:avLst/>
          </a:prstGeom>
        </p:spPr>
      </p:pic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D0AB12F3-D2E3-F0B5-B9D4-FC90E8028A1A}"/>
              </a:ext>
            </a:extLst>
          </p:cNvPr>
          <p:cNvCxnSpPr>
            <a:stCxn id="8" idx="3"/>
            <a:endCxn id="10" idx="0"/>
          </p:cNvCxnSpPr>
          <p:nvPr/>
        </p:nvCxnSpPr>
        <p:spPr>
          <a:xfrm>
            <a:off x="3412629" y="3350059"/>
            <a:ext cx="1812891" cy="147018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402C1A76-7747-5056-80C8-6C73D18D9F5B}"/>
              </a:ext>
            </a:extLst>
          </p:cNvPr>
          <p:cNvCxnSpPr>
            <a:stCxn id="8" idx="3"/>
            <a:endCxn id="11" idx="0"/>
          </p:cNvCxnSpPr>
          <p:nvPr/>
        </p:nvCxnSpPr>
        <p:spPr>
          <a:xfrm>
            <a:off x="3412629" y="3350059"/>
            <a:ext cx="5606399" cy="147018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E27AB58-C032-E1D1-9149-EB40D38AC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775" y="2868237"/>
            <a:ext cx="578199" cy="57819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EB6AE49-4575-1ED1-4597-5CC72FE80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399" y="2954340"/>
            <a:ext cx="578199" cy="5781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D26CC19-76B4-D51F-2A4C-3D4B74796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457" y="3935202"/>
            <a:ext cx="578199" cy="57819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93B218D-F5CA-0B2E-F104-953EECB26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66" y="3254172"/>
            <a:ext cx="578199" cy="578199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24AE7E9C-C383-E517-D838-C4C83B4486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034907" y="2704732"/>
            <a:ext cx="458203" cy="45820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C66861C-C4B6-0AA2-9228-4FA1AA165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020" y="2713326"/>
            <a:ext cx="458203" cy="45820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0DC0CFAB-C7FE-9CA1-936D-69F5033E2AF7}"/>
              </a:ext>
            </a:extLst>
          </p:cNvPr>
          <p:cNvSpPr/>
          <p:nvPr/>
        </p:nvSpPr>
        <p:spPr>
          <a:xfrm>
            <a:off x="8610599" y="2353586"/>
            <a:ext cx="2252957" cy="1178953"/>
          </a:xfrm>
          <a:prstGeom prst="ellipse">
            <a:avLst/>
          </a:prstGeom>
          <a:noFill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096FAAD0-C188-620D-285A-78FB350F2705}"/>
              </a:ext>
            </a:extLst>
          </p:cNvPr>
          <p:cNvCxnSpPr>
            <a:cxnSpLocks/>
            <a:stCxn id="39" idx="2"/>
            <a:endCxn id="36" idx="0"/>
          </p:cNvCxnSpPr>
          <p:nvPr/>
        </p:nvCxnSpPr>
        <p:spPr>
          <a:xfrm rot="10800000" flipV="1">
            <a:off x="7756767" y="2943062"/>
            <a:ext cx="853833" cy="31110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8A42C01-03D7-4523-A9A7-0B2552B69EF7}"/>
              </a:ext>
            </a:extLst>
          </p:cNvPr>
          <p:cNvSpPr txBox="1"/>
          <p:nvPr/>
        </p:nvSpPr>
        <p:spPr>
          <a:xfrm>
            <a:off x="2152227" y="4361617"/>
            <a:ext cx="676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BABS</a:t>
            </a:r>
            <a:endParaRPr lang="de-CH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F5B312-0FE2-2D09-B316-3727CC49F239}"/>
              </a:ext>
            </a:extLst>
          </p:cNvPr>
          <p:cNvSpPr txBox="1"/>
          <p:nvPr/>
        </p:nvSpPr>
        <p:spPr>
          <a:xfrm>
            <a:off x="5965804" y="5173731"/>
            <a:ext cx="2408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Kanton / </a:t>
            </a:r>
            <a:r>
              <a:rPr lang="en-US" err="1"/>
              <a:t>Organisation</a:t>
            </a:r>
            <a:endParaRPr lang="de-C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8073F4-2CFF-18A3-8BBF-FA00A31FA614}"/>
              </a:ext>
            </a:extLst>
          </p:cNvPr>
          <p:cNvSpPr/>
          <p:nvPr/>
        </p:nvSpPr>
        <p:spPr>
          <a:xfrm>
            <a:off x="9737077" y="2588185"/>
            <a:ext cx="1066718" cy="709754"/>
          </a:xfrm>
          <a:prstGeom prst="ellipse">
            <a:avLst/>
          </a:prstGeom>
          <a:noFill/>
          <a:ln>
            <a:solidFill>
              <a:srgbClr val="3343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ED819D-6870-71E7-7251-E22F5B92D125}"/>
              </a:ext>
            </a:extLst>
          </p:cNvPr>
          <p:cNvCxnSpPr>
            <a:stCxn id="12" idx="2"/>
            <a:endCxn id="38" idx="3"/>
          </p:cNvCxnSpPr>
          <p:nvPr/>
        </p:nvCxnSpPr>
        <p:spPr>
          <a:xfrm flipH="1" flipV="1">
            <a:off x="9325223" y="2942428"/>
            <a:ext cx="411854" cy="634"/>
          </a:xfrm>
          <a:prstGeom prst="straightConnector1">
            <a:avLst/>
          </a:prstGeom>
          <a:ln>
            <a:solidFill>
              <a:srgbClr val="33435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504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3B8C-BD5C-2B6E-71FB-0FB1B8E30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1899B4-22FF-96E9-4E21-19008157CA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26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AF21FBF-0F03-7988-EA3E-AF4666FF931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D36123C-E9E7-414F-B796-23A9DBFC189F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20781-E14B-6335-DF24-F1F13B4C76C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5027903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334355"/>
              </a:buClr>
            </a:pPr>
            <a:r>
              <a:rPr lang="de-CH"/>
              <a:t>Rollen können pro Organisation frei angelegt werden.</a:t>
            </a:r>
          </a:p>
          <a:p>
            <a:pPr>
              <a:buClr>
                <a:srgbClr val="334355"/>
              </a:buClr>
            </a:pPr>
            <a:r>
              <a:rPr lang="de-CH"/>
              <a:t>Rollen können an Unterorganisationen vergeben werden. Die Unterorganisation hat nur die Rechte dieser Rolle.</a:t>
            </a:r>
          </a:p>
          <a:p>
            <a:pPr>
              <a:buClr>
                <a:srgbClr val="334355"/>
              </a:buClr>
            </a:pPr>
            <a:r>
              <a:rPr lang="de-CH"/>
              <a:t>BABS stellt eine Sammlung an Standard-Rollen zur Verfügung auf Ebene Kanton.</a:t>
            </a:r>
          </a:p>
          <a:p>
            <a:pPr>
              <a:buClr>
                <a:srgbClr val="334355"/>
              </a:buClr>
            </a:pPr>
            <a:r>
              <a:rPr lang="de-CH"/>
              <a:t>Berechtigungen werden über Rechtegruppen erteilt.</a:t>
            </a:r>
          </a:p>
          <a:p>
            <a:pPr>
              <a:buClr>
                <a:srgbClr val="334355"/>
              </a:buClr>
            </a:pPr>
            <a:r>
              <a:rPr lang="de-CH"/>
              <a:t>Verfügbare Rollen: </a:t>
            </a:r>
          </a:p>
          <a:p>
            <a:pPr lvl="1">
              <a:buClr>
                <a:srgbClr val="334355"/>
              </a:buClr>
            </a:pPr>
            <a:r>
              <a:rPr lang="de-CH"/>
              <a:t>Funktional: Sanitätsnotrufzentrale, Rettungssanitäter*in, </a:t>
            </a:r>
            <a:r>
              <a:rPr lang="de-CH" err="1"/>
              <a:t>Notärzt</a:t>
            </a:r>
            <a:r>
              <a:rPr lang="de-CH"/>
              <a:t>*in, Leitende*r </a:t>
            </a:r>
            <a:r>
              <a:rPr lang="de-CH" err="1"/>
              <a:t>Notärzt</a:t>
            </a:r>
            <a:r>
              <a:rPr lang="de-CH"/>
              <a:t>*in, Einsatzleitung Sanität</a:t>
            </a:r>
          </a:p>
          <a:p>
            <a:pPr lvl="1">
              <a:buClr>
                <a:srgbClr val="334355"/>
              </a:buClr>
            </a:pPr>
            <a:r>
              <a:rPr lang="de-CH"/>
              <a:t>Hülle: </a:t>
            </a:r>
            <a:r>
              <a:rPr lang="de-CH" err="1"/>
              <a:t>CareGiver</a:t>
            </a:r>
            <a:r>
              <a:rPr lang="de-CH"/>
              <a:t>, Datenmanager*in, Kapazitätsmanager*in Spital, Kapazitätsmanager*in weitere Pflegeorganisationen, Streugutverwaltung</a:t>
            </a:r>
          </a:p>
          <a:p>
            <a:pPr>
              <a:buClr>
                <a:srgbClr val="334355"/>
              </a:buClr>
            </a:pPr>
            <a:endParaRPr lang="de-CH"/>
          </a:p>
          <a:p>
            <a:pPr>
              <a:buClr>
                <a:srgbClr val="334355"/>
              </a:buClr>
            </a:pPr>
            <a:r>
              <a:rPr lang="de-CH"/>
              <a:t>Rechtegruppen können pro Organisation frei angelegt werden.</a:t>
            </a:r>
          </a:p>
          <a:p>
            <a:pPr>
              <a:buClr>
                <a:srgbClr val="334355"/>
              </a:buClr>
            </a:pPr>
            <a:r>
              <a:rPr lang="de-CH"/>
              <a:t>BABS stellt eine Sammlung an Standard-Rechtegruppen zur Verfügung.</a:t>
            </a:r>
          </a:p>
          <a:p>
            <a:pPr>
              <a:buClr>
                <a:srgbClr val="334355"/>
              </a:buClr>
            </a:pPr>
            <a:r>
              <a:rPr lang="de-CH"/>
              <a:t>Der Rechtegruppen werden einzelne Berechtigungen zugewiesen (aktuell ca. 100 </a:t>
            </a:r>
            <a:r>
              <a:rPr lang="de-CH" err="1"/>
              <a:t>Berechtigungn</a:t>
            </a:r>
            <a:r>
              <a:rPr lang="de-CH"/>
              <a:t>).</a:t>
            </a:r>
          </a:p>
          <a:p>
            <a:pPr>
              <a:buClr>
                <a:srgbClr val="334355"/>
              </a:buClr>
            </a:pPr>
            <a:r>
              <a:rPr lang="de-CH"/>
              <a:t>Rechte einer Rechtegruppe können einer anderen Rechtegruppe erteilt werden (Vererbung).</a:t>
            </a:r>
          </a:p>
          <a:p>
            <a:pPr>
              <a:buClr>
                <a:srgbClr val="334355"/>
              </a:buClr>
            </a:pPr>
            <a:endParaRPr lang="de-CH"/>
          </a:p>
          <a:p>
            <a:pPr>
              <a:buClr>
                <a:srgbClr val="334355"/>
              </a:buClr>
            </a:pPr>
            <a:r>
              <a:rPr lang="de-CH" b="1"/>
              <a:t>Aktuell Fehler: Neue Rollen werden erst nach Freigabe durch BABS angezeigt.</a:t>
            </a:r>
          </a:p>
          <a:p>
            <a:pPr>
              <a:buClr>
                <a:srgbClr val="334355"/>
              </a:buClr>
            </a:pPr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DC1938C-2A7C-06A4-5A56-07ACBA8D84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/>
              <a:t>Zusammenfassung: Rollen und Rechtegruppen</a:t>
            </a:r>
            <a:endParaRPr lang="en-CH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FCDB06-C8E3-BA67-CCB0-C6AD8558C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86" y="1402052"/>
            <a:ext cx="590358" cy="590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306B5D-9A80-756F-793E-78E559F67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35" y="4407388"/>
            <a:ext cx="585809" cy="58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07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1209A-D397-ACC1-0F26-C379C729E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68652-3A86-5265-6230-623F1EC9D5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27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23A9B75-3727-F7F0-5F8B-5FCD46CFA68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859E0-C74C-4902-957E-3FA4F4135241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BA120-6727-BB95-2D9A-CCDD113CFE7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/>
          </a:bodyPr>
          <a:lstStyle/>
          <a:p>
            <a:pPr>
              <a:buClr>
                <a:srgbClr val="334355"/>
              </a:buClr>
            </a:pPr>
            <a:r>
              <a:rPr lang="de-CH"/>
              <a:t>Alle Organisationen der Schweiz werden im hierarchischen Organisations-Baum gepflegt.</a:t>
            </a:r>
          </a:p>
          <a:p>
            <a:pPr>
              <a:buClr>
                <a:srgbClr val="334355"/>
              </a:buClr>
            </a:pPr>
            <a:r>
              <a:rPr lang="de-CH"/>
              <a:t>Jede Stufe hat klare Verantwortungen:</a:t>
            </a:r>
          </a:p>
          <a:p>
            <a:pPr marL="742950" lvl="1" indent="-285750">
              <a:buClr>
                <a:srgbClr val="334355"/>
              </a:buClr>
            </a:pPr>
            <a:r>
              <a:rPr lang="de-CH"/>
              <a:t>Bund: BABS</a:t>
            </a:r>
          </a:p>
          <a:p>
            <a:pPr marL="742950" lvl="1" indent="-285750">
              <a:buClr>
                <a:srgbClr val="334355"/>
              </a:buClr>
            </a:pPr>
            <a:r>
              <a:rPr lang="de-CH"/>
              <a:t>Kanton: Applikationsverantwortliche</a:t>
            </a:r>
          </a:p>
          <a:p>
            <a:pPr marL="742950" lvl="1" indent="-285750">
              <a:buClr>
                <a:srgbClr val="334355"/>
              </a:buClr>
            </a:pPr>
            <a:r>
              <a:rPr lang="de-CH"/>
              <a:t>Organisationen: Super-User</a:t>
            </a:r>
          </a:p>
          <a:p>
            <a:pPr>
              <a:buClr>
                <a:srgbClr val="334355"/>
              </a:buClr>
            </a:pPr>
            <a:r>
              <a:rPr lang="de-CH"/>
              <a:t>Jede Stufe kann beliebig viele Unterorganisationen erfassen.</a:t>
            </a:r>
          </a:p>
          <a:p>
            <a:pPr>
              <a:buClr>
                <a:srgbClr val="334355"/>
              </a:buClr>
            </a:pPr>
            <a:r>
              <a:rPr lang="de-CH"/>
              <a:t>Übergeordnete Organisationen sehen alle untergeordneten Organisationen in der Konfiguration.</a:t>
            </a:r>
          </a:p>
          <a:p>
            <a:pPr>
              <a:buClr>
                <a:srgbClr val="334355"/>
              </a:buClr>
            </a:pPr>
            <a:r>
              <a:rPr lang="de-CH" b="1"/>
              <a:t>Alle</a:t>
            </a:r>
            <a:r>
              <a:rPr lang="de-CH"/>
              <a:t> Organisationen stehen in Ereignissen zur Auswahl.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271F38-D4BA-0C94-3D84-FA783BFD9C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/>
              <a:t>Organisationen</a:t>
            </a:r>
            <a:endParaRPr lang="en-CH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614422-120B-0620-E1D6-40BCFEBDB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89" y="1483360"/>
            <a:ext cx="585411" cy="58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24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6AE84-0110-0B28-D369-5803E6170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6C43B5-97A4-61AB-982C-28CE2267F9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28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3CDEE77-7670-1D8E-31DA-F1EDB14BADE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31AEB05-5E99-46D2-B15E-702ED9E7AA49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4ADE35-6234-54A1-3BA0-12AF901BA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DE" b="1"/>
              <a:t>Berechtigungsvergabe in IES NG</a:t>
            </a:r>
            <a:br>
              <a:rPr lang="en-CH"/>
            </a:br>
            <a:endParaRPr lang="en-CH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6644E2E-69E9-2AB5-BB73-6F5980C47465}"/>
              </a:ext>
            </a:extLst>
          </p:cNvPr>
          <p:cNvSpPr/>
          <p:nvPr/>
        </p:nvSpPr>
        <p:spPr>
          <a:xfrm>
            <a:off x="755382" y="5171411"/>
            <a:ext cx="2204185" cy="607595"/>
          </a:xfrm>
          <a:prstGeom prst="roundRect">
            <a:avLst/>
          </a:prstGeom>
          <a:solidFill>
            <a:srgbClr val="F5F7FA"/>
          </a:solidFill>
          <a:ln w="9525">
            <a:solidFill>
              <a:srgbClr val="324357"/>
            </a:solidFill>
          </a:ln>
          <a:effectLst>
            <a:outerShdw blurRad="50800" dist="38100" dir="2700000" algn="tl" rotWithShape="0">
              <a:srgbClr val="0095D6">
                <a:alpha val="7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err="1">
                <a:solidFill>
                  <a:srgbClr val="0095D6"/>
                </a:solidFill>
              </a:rPr>
              <a:t>Notärzt</a:t>
            </a:r>
            <a:r>
              <a:rPr lang="de-CH" b="1">
                <a:solidFill>
                  <a:srgbClr val="0095D6"/>
                </a:solidFill>
              </a:rPr>
              <a:t>*in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7FCADB9-4D4A-455C-2902-A223569B8396}"/>
              </a:ext>
            </a:extLst>
          </p:cNvPr>
          <p:cNvSpPr/>
          <p:nvPr/>
        </p:nvSpPr>
        <p:spPr>
          <a:xfrm>
            <a:off x="3515227" y="1292611"/>
            <a:ext cx="2396289" cy="607595"/>
          </a:xfrm>
          <a:prstGeom prst="roundRect">
            <a:avLst/>
          </a:prstGeom>
          <a:gradFill>
            <a:gsLst>
              <a:gs pos="29000">
                <a:srgbClr val="CD3E47"/>
              </a:gs>
              <a:gs pos="27000">
                <a:srgbClr val="F5F7FA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bg1"/>
                </a:solidFill>
              </a:rPr>
              <a:t>BABS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4968F64-22FE-1322-D9A9-31C4053312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28" b="8642"/>
          <a:stretch>
            <a:fillRect/>
          </a:stretch>
        </p:blipFill>
        <p:spPr>
          <a:xfrm>
            <a:off x="833176" y="5244580"/>
            <a:ext cx="494908" cy="461255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E7DD8E25-6FB3-FA92-4408-4F28A9AD33DC}"/>
              </a:ext>
            </a:extLst>
          </p:cNvPr>
          <p:cNvSpPr/>
          <p:nvPr/>
        </p:nvSpPr>
        <p:spPr>
          <a:xfrm>
            <a:off x="3611693" y="5171411"/>
            <a:ext cx="2204185" cy="607595"/>
          </a:xfrm>
          <a:prstGeom prst="roundRect">
            <a:avLst/>
          </a:prstGeom>
          <a:solidFill>
            <a:srgbClr val="F5F7FA"/>
          </a:solidFill>
          <a:ln w="9525">
            <a:solidFill>
              <a:srgbClr val="324357"/>
            </a:solidFill>
          </a:ln>
          <a:effectLst>
            <a:outerShdw blurRad="50800" dist="38100" dir="2700000" algn="tl" rotWithShape="0">
              <a:srgbClr val="0095D6">
                <a:alpha val="7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>
                <a:solidFill>
                  <a:srgbClr val="0095D6"/>
                </a:solidFill>
              </a:rPr>
              <a:t>Care-Team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5F24476-98B9-307B-00A6-5D90C75D1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28" b="8642"/>
          <a:stretch>
            <a:fillRect/>
          </a:stretch>
        </p:blipFill>
        <p:spPr>
          <a:xfrm>
            <a:off x="3689487" y="5244580"/>
            <a:ext cx="494908" cy="461255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FAA6371A-DD13-F4B5-E9C8-D84F0DB30E1A}"/>
              </a:ext>
            </a:extLst>
          </p:cNvPr>
          <p:cNvSpPr/>
          <p:nvPr/>
        </p:nvSpPr>
        <p:spPr>
          <a:xfrm>
            <a:off x="3515227" y="2232894"/>
            <a:ext cx="2396289" cy="607595"/>
          </a:xfrm>
          <a:prstGeom prst="roundRect">
            <a:avLst/>
          </a:prstGeom>
          <a:gradFill>
            <a:gsLst>
              <a:gs pos="29000">
                <a:srgbClr val="324357"/>
              </a:gs>
              <a:gs pos="27000">
                <a:srgbClr val="F5F7FA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bg1"/>
                </a:solidFill>
              </a:rPr>
              <a:t>Kanton A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BCE108EF-4963-2334-EF46-8BBC8C9E36A8}"/>
              </a:ext>
            </a:extLst>
          </p:cNvPr>
          <p:cNvSpPr/>
          <p:nvPr/>
        </p:nvSpPr>
        <p:spPr>
          <a:xfrm>
            <a:off x="659331" y="4403577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b="1">
                <a:solidFill>
                  <a:srgbClr val="324357"/>
                </a:solidFill>
              </a:rPr>
              <a:t>Rettungsdienst A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66D16BBB-14C4-AD8A-0713-4226A3467749}"/>
              </a:ext>
            </a:extLst>
          </p:cNvPr>
          <p:cNvSpPr/>
          <p:nvPr/>
        </p:nvSpPr>
        <p:spPr>
          <a:xfrm>
            <a:off x="3515227" y="4403576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CH" sz="1600" b="1">
                <a:solidFill>
                  <a:srgbClr val="324357"/>
                </a:solidFill>
              </a:rPr>
              <a:t>  Care-</a:t>
            </a:r>
          </a:p>
          <a:p>
            <a:pPr lvl="1"/>
            <a:r>
              <a:rPr lang="de-CH" sz="1600" b="1">
                <a:solidFill>
                  <a:srgbClr val="324357"/>
                </a:solidFill>
              </a:rPr>
              <a:t>  Organisation A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0E781155-6E98-6134-DC3A-E82AFC82B0AC}"/>
              </a:ext>
            </a:extLst>
          </p:cNvPr>
          <p:cNvSpPr/>
          <p:nvPr/>
        </p:nvSpPr>
        <p:spPr>
          <a:xfrm>
            <a:off x="3707331" y="3594422"/>
            <a:ext cx="2204185" cy="607595"/>
          </a:xfrm>
          <a:prstGeom prst="roundRect">
            <a:avLst/>
          </a:prstGeom>
          <a:solidFill>
            <a:srgbClr val="F5F7FA"/>
          </a:solidFill>
          <a:ln w="9525">
            <a:solidFill>
              <a:srgbClr val="324357"/>
            </a:solidFill>
          </a:ln>
          <a:effectLst>
            <a:outerShdw blurRad="50800" dist="38100" dir="2700000" algn="tl" rotWithShape="0">
              <a:srgbClr val="0095D6">
                <a:alpha val="7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err="1">
                <a:solidFill>
                  <a:srgbClr val="0095D6"/>
                </a:solidFill>
              </a:rPr>
              <a:t>Notärzt</a:t>
            </a:r>
            <a:r>
              <a:rPr lang="de-CH" b="1">
                <a:solidFill>
                  <a:srgbClr val="0095D6"/>
                </a:solidFill>
              </a:rPr>
              <a:t>*in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75DFF5BC-5B68-3875-F499-6F2276FF15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28" b="8642"/>
          <a:stretch>
            <a:fillRect/>
          </a:stretch>
        </p:blipFill>
        <p:spPr>
          <a:xfrm>
            <a:off x="3785125" y="3667591"/>
            <a:ext cx="494908" cy="461255"/>
          </a:xfrm>
          <a:prstGeom prst="rect">
            <a:avLst/>
          </a:prstGeom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id="{5A00F587-C19E-BA3D-6836-12F3D509D9C7}"/>
              </a:ext>
            </a:extLst>
          </p:cNvPr>
          <p:cNvSpPr/>
          <p:nvPr/>
        </p:nvSpPr>
        <p:spPr>
          <a:xfrm>
            <a:off x="3707331" y="2913658"/>
            <a:ext cx="2204185" cy="607595"/>
          </a:xfrm>
          <a:prstGeom prst="roundRect">
            <a:avLst/>
          </a:prstGeom>
          <a:solidFill>
            <a:srgbClr val="F5F7FA"/>
          </a:solidFill>
          <a:ln w="9525">
            <a:solidFill>
              <a:srgbClr val="324357"/>
            </a:solidFill>
          </a:ln>
          <a:effectLst>
            <a:outerShdw blurRad="50800" dist="38100" dir="2700000" algn="tl" rotWithShape="0">
              <a:srgbClr val="0095D6">
                <a:alpha val="7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>
                <a:solidFill>
                  <a:srgbClr val="0095D6"/>
                </a:solidFill>
              </a:rPr>
              <a:t>Care-Team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4139C8D9-CB8C-FB2D-9695-169206FDE5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28" b="8642"/>
          <a:stretch>
            <a:fillRect/>
          </a:stretch>
        </p:blipFill>
        <p:spPr>
          <a:xfrm>
            <a:off x="3785125" y="2986827"/>
            <a:ext cx="494908" cy="461255"/>
          </a:xfrm>
          <a:prstGeom prst="rect">
            <a:avLst/>
          </a:prstGeom>
        </p:spPr>
      </p:pic>
      <p:cxnSp>
        <p:nvCxnSpPr>
          <p:cNvPr id="27" name="Verbinder: gewinkelt 26">
            <a:extLst>
              <a:ext uri="{FF2B5EF4-FFF2-40B4-BE49-F238E27FC236}">
                <a16:creationId xmlns:a16="http://schemas.microsoft.com/office/drawing/2014/main" id="{A17B8BD9-532C-A25E-CAB7-B09397E5663A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3850305" y="1910782"/>
            <a:ext cx="5733850" cy="30703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A3AFB9CB-2EE7-FC11-732E-8E9BAC975CDE}"/>
              </a:ext>
            </a:extLst>
          </p:cNvPr>
          <p:cNvCxnSpPr>
            <a:cxnSpLocks/>
          </p:cNvCxnSpPr>
          <p:nvPr/>
        </p:nvCxnSpPr>
        <p:spPr>
          <a:xfrm>
            <a:off x="4713372" y="1900206"/>
            <a:ext cx="0" cy="332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CBB7A5A5-0A60-F674-2818-8E27B6BDC61B}"/>
              </a:ext>
            </a:extLst>
          </p:cNvPr>
          <p:cNvCxnSpPr>
            <a:cxnSpLocks/>
          </p:cNvCxnSpPr>
          <p:nvPr/>
        </p:nvCxnSpPr>
        <p:spPr>
          <a:xfrm>
            <a:off x="3576722" y="2839486"/>
            <a:ext cx="0" cy="1564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Verbinder: gewinkelt 29">
            <a:extLst>
              <a:ext uri="{FF2B5EF4-FFF2-40B4-BE49-F238E27FC236}">
                <a16:creationId xmlns:a16="http://schemas.microsoft.com/office/drawing/2014/main" id="{31A1E466-0755-A67F-688B-8A1E30FD29F4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3576722" y="4283224"/>
            <a:ext cx="3992546" cy="1227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Verbinder: gewinkelt 30">
            <a:extLst>
              <a:ext uri="{FF2B5EF4-FFF2-40B4-BE49-F238E27FC236}">
                <a16:creationId xmlns:a16="http://schemas.microsoft.com/office/drawing/2014/main" id="{40D1AF18-E810-C975-9985-F8F390D94F6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57476" y="4283223"/>
            <a:ext cx="1780742" cy="1203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Grafik 31">
            <a:extLst>
              <a:ext uri="{FF2B5EF4-FFF2-40B4-BE49-F238E27FC236}">
                <a16:creationId xmlns:a16="http://schemas.microsoft.com/office/drawing/2014/main" id="{6766BE86-84A1-4DE8-CBEE-B7FEB2021B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17" r="78325" b="10666"/>
          <a:stretch>
            <a:fillRect/>
          </a:stretch>
        </p:blipFill>
        <p:spPr>
          <a:xfrm>
            <a:off x="675307" y="4515396"/>
            <a:ext cx="484899" cy="342098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C3981E60-BAB3-2009-C5E7-1E44C774FF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17" r="78325" b="10666"/>
          <a:stretch>
            <a:fillRect/>
          </a:stretch>
        </p:blipFill>
        <p:spPr>
          <a:xfrm>
            <a:off x="3611693" y="4563816"/>
            <a:ext cx="503598" cy="35529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0066C106-F11C-7BE6-12F3-3216AB8FD9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17" r="78325" b="10666"/>
          <a:stretch>
            <a:fillRect/>
          </a:stretch>
        </p:blipFill>
        <p:spPr>
          <a:xfrm>
            <a:off x="6737045" y="4802861"/>
            <a:ext cx="590529" cy="416620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7BAA21B2-85E1-BE93-FB3D-78C6752834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17" r="78325" b="10666"/>
          <a:stretch>
            <a:fillRect/>
          </a:stretch>
        </p:blipFill>
        <p:spPr>
          <a:xfrm>
            <a:off x="9994943" y="2605062"/>
            <a:ext cx="590529" cy="416620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09B67353-FCF5-20DB-D9E9-8B789833A9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17" r="78325" b="10666"/>
          <a:stretch>
            <a:fillRect/>
          </a:stretch>
        </p:blipFill>
        <p:spPr>
          <a:xfrm>
            <a:off x="3576722" y="2324363"/>
            <a:ext cx="590529" cy="416620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71A6A794-97A5-B080-70B2-0AC2CF2CF7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17" r="78325" b="10666"/>
          <a:stretch>
            <a:fillRect/>
          </a:stretch>
        </p:blipFill>
        <p:spPr>
          <a:xfrm>
            <a:off x="3576721" y="1383988"/>
            <a:ext cx="590529" cy="41662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CBAF2DD0-9A79-F64D-B1A1-C12B951522B7}"/>
              </a:ext>
            </a:extLst>
          </p:cNvPr>
          <p:cNvSpPr/>
          <p:nvPr/>
        </p:nvSpPr>
        <p:spPr>
          <a:xfrm>
            <a:off x="6096000" y="3238989"/>
            <a:ext cx="2290010" cy="607595"/>
          </a:xfrm>
          <a:prstGeom prst="roundRect">
            <a:avLst/>
          </a:prstGeom>
          <a:solidFill>
            <a:srgbClr val="F5F7FA"/>
          </a:solidFill>
          <a:ln w="9525">
            <a:solidFill>
              <a:srgbClr val="324357"/>
            </a:solidFill>
          </a:ln>
          <a:effectLst>
            <a:outerShdw blurRad="50800" dist="38100" dir="2700000" algn="tl" rotWithShape="0">
              <a:srgbClr val="0095D6">
                <a:alpha val="7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rgbClr val="324357"/>
                </a:solidFill>
              </a:rPr>
              <a:t>      </a:t>
            </a:r>
            <a:r>
              <a:rPr lang="de-CH" b="1">
                <a:solidFill>
                  <a:srgbClr val="0095D6"/>
                </a:solidFill>
              </a:rPr>
              <a:t>Weitere Rollen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BB4CCD7-FAD3-6E83-B483-90F4CE5F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28" b="8642"/>
          <a:stretch>
            <a:fillRect/>
          </a:stretch>
        </p:blipFill>
        <p:spPr>
          <a:xfrm>
            <a:off x="6173794" y="3312158"/>
            <a:ext cx="494908" cy="461255"/>
          </a:xfrm>
          <a:prstGeom prst="rect">
            <a:avLst/>
          </a:prstGeom>
        </p:spPr>
      </p:pic>
      <p:sp>
        <p:nvSpPr>
          <p:cNvPr id="40" name="Rechteck 39">
            <a:extLst>
              <a:ext uri="{FF2B5EF4-FFF2-40B4-BE49-F238E27FC236}">
                <a16:creationId xmlns:a16="http://schemas.microsoft.com/office/drawing/2014/main" id="{69ADF6C4-5F81-C63B-9BFC-6A280575CC5C}"/>
              </a:ext>
            </a:extLst>
          </p:cNvPr>
          <p:cNvSpPr/>
          <p:nvPr/>
        </p:nvSpPr>
        <p:spPr>
          <a:xfrm>
            <a:off x="6745973" y="5475207"/>
            <a:ext cx="2304849" cy="607595"/>
          </a:xfrm>
          <a:prstGeom prst="roundRect">
            <a:avLst/>
          </a:prstGeom>
          <a:solidFill>
            <a:srgbClr val="F5F7FA"/>
          </a:solidFill>
          <a:ln w="9525">
            <a:solidFill>
              <a:srgbClr val="324357"/>
            </a:solidFill>
          </a:ln>
          <a:effectLst>
            <a:outerShdw blurRad="50800" dist="38100" dir="2700000" algn="tl" rotWithShape="0">
              <a:srgbClr val="0095D6">
                <a:alpha val="7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rgbClr val="324357"/>
                </a:solidFill>
              </a:rPr>
              <a:t>      </a:t>
            </a:r>
            <a:r>
              <a:rPr lang="de-CH" b="1">
                <a:solidFill>
                  <a:srgbClr val="0095D6"/>
                </a:solidFill>
              </a:rPr>
              <a:t>Weitere Rollen</a:t>
            </a: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8FF58087-1E25-BA01-FD18-0635EF3646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128" b="8642"/>
          <a:stretch>
            <a:fillRect/>
          </a:stretch>
        </p:blipFill>
        <p:spPr>
          <a:xfrm>
            <a:off x="6823767" y="5548376"/>
            <a:ext cx="494908" cy="461255"/>
          </a:xfrm>
          <a:prstGeom prst="rect">
            <a:avLst/>
          </a:prstGeom>
        </p:spPr>
      </p:pic>
      <p:sp>
        <p:nvSpPr>
          <p:cNvPr id="2" name="Rechteck 18">
            <a:extLst>
              <a:ext uri="{FF2B5EF4-FFF2-40B4-BE49-F238E27FC236}">
                <a16:creationId xmlns:a16="http://schemas.microsoft.com/office/drawing/2014/main" id="{C62B001E-CF42-045A-994B-A2B757C13D78}"/>
              </a:ext>
            </a:extLst>
          </p:cNvPr>
          <p:cNvSpPr/>
          <p:nvPr/>
        </p:nvSpPr>
        <p:spPr>
          <a:xfrm>
            <a:off x="8386010" y="2217817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CH" sz="1600" b="1" dirty="0">
                <a:solidFill>
                  <a:srgbClr val="324357"/>
                </a:solidFill>
              </a:rPr>
              <a:t>  </a:t>
            </a:r>
          </a:p>
        </p:txBody>
      </p:sp>
      <p:sp>
        <p:nvSpPr>
          <p:cNvPr id="39" name="Rechteck 18">
            <a:extLst>
              <a:ext uri="{FF2B5EF4-FFF2-40B4-BE49-F238E27FC236}">
                <a16:creationId xmlns:a16="http://schemas.microsoft.com/office/drawing/2014/main" id="{C32E705F-C4EB-6C93-BCFF-9A95F4C630D7}"/>
              </a:ext>
            </a:extLst>
          </p:cNvPr>
          <p:cNvSpPr/>
          <p:nvPr/>
        </p:nvSpPr>
        <p:spPr>
          <a:xfrm>
            <a:off x="8538410" y="2370217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CH" sz="1600" b="1" dirty="0">
                <a:solidFill>
                  <a:srgbClr val="324357"/>
                </a:solidFill>
              </a:rPr>
              <a:t>  </a:t>
            </a:r>
          </a:p>
        </p:txBody>
      </p:sp>
      <p:sp>
        <p:nvSpPr>
          <p:cNvPr id="42" name="Rechteck 18">
            <a:extLst>
              <a:ext uri="{FF2B5EF4-FFF2-40B4-BE49-F238E27FC236}">
                <a16:creationId xmlns:a16="http://schemas.microsoft.com/office/drawing/2014/main" id="{F1441121-020E-8E78-E323-1D5264778D0D}"/>
              </a:ext>
            </a:extLst>
          </p:cNvPr>
          <p:cNvSpPr/>
          <p:nvPr/>
        </p:nvSpPr>
        <p:spPr>
          <a:xfrm>
            <a:off x="8690810" y="2522617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CH" sz="1600" b="1" dirty="0">
                <a:solidFill>
                  <a:srgbClr val="324357"/>
                </a:solidFill>
              </a:rPr>
              <a:t>  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BCBCA31-2CA9-EE4F-BAAA-0012779E53E0}"/>
              </a:ext>
            </a:extLst>
          </p:cNvPr>
          <p:cNvSpPr/>
          <p:nvPr/>
        </p:nvSpPr>
        <p:spPr>
          <a:xfrm>
            <a:off x="8846418" y="2663914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b="1">
                <a:solidFill>
                  <a:srgbClr val="324357"/>
                </a:solidFill>
              </a:rPr>
              <a:t>         Weitere</a:t>
            </a:r>
          </a:p>
          <a:p>
            <a:r>
              <a:rPr lang="de-CH" b="1">
                <a:solidFill>
                  <a:srgbClr val="324357"/>
                </a:solidFill>
              </a:rPr>
              <a:t>         Kantone</a:t>
            </a:r>
          </a:p>
        </p:txBody>
      </p:sp>
      <p:sp>
        <p:nvSpPr>
          <p:cNvPr id="43" name="Rechteck 18">
            <a:extLst>
              <a:ext uri="{FF2B5EF4-FFF2-40B4-BE49-F238E27FC236}">
                <a16:creationId xmlns:a16="http://schemas.microsoft.com/office/drawing/2014/main" id="{16803B83-6A97-7CA4-BFF0-5D1A2513330C}"/>
              </a:ext>
            </a:extLst>
          </p:cNvPr>
          <p:cNvSpPr/>
          <p:nvPr/>
        </p:nvSpPr>
        <p:spPr>
          <a:xfrm>
            <a:off x="6371123" y="4406001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CH" sz="1600" b="1" dirty="0">
                <a:solidFill>
                  <a:srgbClr val="324357"/>
                </a:solidFill>
              </a:rPr>
              <a:t>  </a:t>
            </a:r>
          </a:p>
        </p:txBody>
      </p:sp>
      <p:sp>
        <p:nvSpPr>
          <p:cNvPr id="45" name="Rechteck 18">
            <a:extLst>
              <a:ext uri="{FF2B5EF4-FFF2-40B4-BE49-F238E27FC236}">
                <a16:creationId xmlns:a16="http://schemas.microsoft.com/office/drawing/2014/main" id="{58182EA2-C54E-6AC4-5294-619A823DEE2C}"/>
              </a:ext>
            </a:extLst>
          </p:cNvPr>
          <p:cNvSpPr/>
          <p:nvPr/>
        </p:nvSpPr>
        <p:spPr>
          <a:xfrm>
            <a:off x="6523523" y="4558401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e-CH" sz="1600" b="1" dirty="0">
                <a:solidFill>
                  <a:srgbClr val="324357"/>
                </a:solidFill>
              </a:rPr>
              <a:t>  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39AE1997-6CE4-EF74-C3AB-3BD4F427BEB9}"/>
              </a:ext>
            </a:extLst>
          </p:cNvPr>
          <p:cNvSpPr/>
          <p:nvPr/>
        </p:nvSpPr>
        <p:spPr>
          <a:xfrm>
            <a:off x="6675923" y="4727707"/>
            <a:ext cx="2396289" cy="607595"/>
          </a:xfrm>
          <a:prstGeom prst="roundRect">
            <a:avLst/>
          </a:prstGeom>
          <a:solidFill>
            <a:srgbClr val="F5F7F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600" b="1" dirty="0">
                <a:solidFill>
                  <a:srgbClr val="324357"/>
                </a:solidFill>
              </a:rPr>
              <a:t>          Weitere </a:t>
            </a:r>
          </a:p>
          <a:p>
            <a:r>
              <a:rPr lang="de-CH" sz="1600" b="1" dirty="0">
                <a:solidFill>
                  <a:srgbClr val="324357"/>
                </a:solidFill>
              </a:rPr>
              <a:t>          Organisationen</a:t>
            </a:r>
          </a:p>
        </p:txBody>
      </p:sp>
    </p:spTree>
    <p:extLst>
      <p:ext uri="{BB962C8B-B14F-4D97-AF65-F5344CB8AC3E}">
        <p14:creationId xmlns:p14="http://schemas.microsoft.com/office/powerpoint/2010/main" val="1532309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53D1-0C0F-41F7-D642-A7925BADF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2CB3C5-FCFF-6A47-B96F-1CF40E16BE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29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6EB149-2869-62A6-0049-59561BB1DEE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10A1104-A3C8-4FBD-8E64-1B67FE0B98B9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CE1885-2D99-E294-6AE8-4A6862BA62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DE" b="1" dirty="0"/>
              <a:t>Organisationsbaum </a:t>
            </a:r>
            <a:r>
              <a:rPr lang="de-CH" b="1" dirty="0"/>
              <a:t>während Schulung</a:t>
            </a:r>
            <a:endParaRPr lang="en-CH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563D5BB-8AEF-B2DB-428B-DF7A38290EB3}"/>
              </a:ext>
            </a:extLst>
          </p:cNvPr>
          <p:cNvSpPr/>
          <p:nvPr/>
        </p:nvSpPr>
        <p:spPr>
          <a:xfrm>
            <a:off x="3467100" y="1436986"/>
            <a:ext cx="4876800" cy="6075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BABS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E68EA60-10B7-27E8-F525-78067306BF9C}"/>
              </a:ext>
            </a:extLst>
          </p:cNvPr>
          <p:cNvSpPr/>
          <p:nvPr/>
        </p:nvSpPr>
        <p:spPr>
          <a:xfrm>
            <a:off x="3467100" y="2377269"/>
            <a:ext cx="4876800" cy="6075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Kanton </a:t>
            </a:r>
            <a:r>
              <a:rPr lang="de-CH" err="1">
                <a:solidFill>
                  <a:schemeClr val="tx1"/>
                </a:solidFill>
              </a:rPr>
              <a:t>Schwarzenburg</a:t>
            </a:r>
            <a:endParaRPr lang="de-CH">
              <a:solidFill>
                <a:schemeClr val="tx1"/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32D971A-097C-5927-DB0C-53AA255998E3}"/>
              </a:ext>
            </a:extLst>
          </p:cNvPr>
          <p:cNvSpPr/>
          <p:nvPr/>
        </p:nvSpPr>
        <p:spPr>
          <a:xfrm>
            <a:off x="1853131" y="4282241"/>
            <a:ext cx="2396289" cy="6075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04000"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Spital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5572141-456A-1DAE-3F9D-1926FC669A63}"/>
              </a:ext>
            </a:extLst>
          </p:cNvPr>
          <p:cNvSpPr/>
          <p:nvPr/>
        </p:nvSpPr>
        <p:spPr>
          <a:xfrm>
            <a:off x="4709027" y="4282240"/>
            <a:ext cx="2396289" cy="6075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de-CH">
                <a:solidFill>
                  <a:schemeClr val="tx1"/>
                </a:solidFill>
              </a:rPr>
              <a:t>Rettungsdienst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AE6CC23E-0368-4707-8AC0-4E28DDF973AA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5905500" y="2044581"/>
            <a:ext cx="0" cy="332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1A0F0511-3D39-DB1F-480A-C7BDB6064E97}"/>
              </a:ext>
            </a:extLst>
          </p:cNvPr>
          <p:cNvCxnSpPr>
            <a:cxnSpLocks/>
            <a:stCxn id="39" idx="2"/>
            <a:endCxn id="19" idx="0"/>
          </p:cNvCxnSpPr>
          <p:nvPr/>
        </p:nvCxnSpPr>
        <p:spPr>
          <a:xfrm>
            <a:off x="5905500" y="3899494"/>
            <a:ext cx="1672" cy="3827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Verbinder: gewinkelt 29">
            <a:extLst>
              <a:ext uri="{FF2B5EF4-FFF2-40B4-BE49-F238E27FC236}">
                <a16:creationId xmlns:a16="http://schemas.microsoft.com/office/drawing/2014/main" id="{987954E6-354E-C214-3F0B-2FEB944274B7}"/>
              </a:ext>
            </a:extLst>
          </p:cNvPr>
          <p:cNvCxnSpPr>
            <a:cxnSpLocks/>
          </p:cNvCxnSpPr>
          <p:nvPr/>
        </p:nvCxnSpPr>
        <p:spPr>
          <a:xfrm>
            <a:off x="4770522" y="4161888"/>
            <a:ext cx="3992546" cy="12035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Verbinder: gewinkelt 30">
            <a:extLst>
              <a:ext uri="{FF2B5EF4-FFF2-40B4-BE49-F238E27FC236}">
                <a16:creationId xmlns:a16="http://schemas.microsoft.com/office/drawing/2014/main" id="{443E6B57-4E4E-8ED0-8EA9-3AFCB0246760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 flipV="1">
            <a:off x="3051276" y="4161887"/>
            <a:ext cx="1780742" cy="1203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Grafik 31">
            <a:extLst>
              <a:ext uri="{FF2B5EF4-FFF2-40B4-BE49-F238E27FC236}">
                <a16:creationId xmlns:a16="http://schemas.microsoft.com/office/drawing/2014/main" id="{05C1C60E-6AF3-DE52-50A1-307FAF43FB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7" r="78325" b="10666"/>
          <a:stretch>
            <a:fillRect/>
          </a:stretch>
        </p:blipFill>
        <p:spPr>
          <a:xfrm>
            <a:off x="1869107" y="4394059"/>
            <a:ext cx="590529" cy="41662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394FB9D7-D9EA-C35C-3563-AEE39B18D1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7" r="78325" b="10666"/>
          <a:stretch>
            <a:fillRect/>
          </a:stretch>
        </p:blipFill>
        <p:spPr>
          <a:xfrm>
            <a:off x="4718562" y="4381150"/>
            <a:ext cx="590529" cy="416620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FBABCD05-3B34-D7B6-8C1F-61CB068E1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7" r="78325" b="10666"/>
          <a:stretch>
            <a:fillRect/>
          </a:stretch>
        </p:blipFill>
        <p:spPr>
          <a:xfrm>
            <a:off x="3508385" y="2472898"/>
            <a:ext cx="590529" cy="416620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5614FC46-95AE-5D03-48D5-835796593D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7" r="78325" b="10666"/>
          <a:stretch>
            <a:fillRect/>
          </a:stretch>
        </p:blipFill>
        <p:spPr>
          <a:xfrm>
            <a:off x="3508384" y="1532473"/>
            <a:ext cx="590529" cy="416620"/>
          </a:xfrm>
          <a:prstGeom prst="rect">
            <a:avLst/>
          </a:prstGeom>
        </p:spPr>
      </p:pic>
      <p:sp>
        <p:nvSpPr>
          <p:cNvPr id="39" name="Rechteck 38">
            <a:extLst>
              <a:ext uri="{FF2B5EF4-FFF2-40B4-BE49-F238E27FC236}">
                <a16:creationId xmlns:a16="http://schemas.microsoft.com/office/drawing/2014/main" id="{E6543EBE-3F03-682A-4A67-88EFFC6A0E86}"/>
              </a:ext>
            </a:extLst>
          </p:cNvPr>
          <p:cNvSpPr/>
          <p:nvPr/>
        </p:nvSpPr>
        <p:spPr>
          <a:xfrm>
            <a:off x="3467100" y="3291899"/>
            <a:ext cx="4876800" cy="6075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/>
                </a:solidFill>
              </a:rPr>
              <a:t>Schulung – Kanton – Name</a:t>
            </a:r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9D149C07-7100-646C-CA00-0EB05CEF1C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7" r="78325" b="10666"/>
          <a:stretch>
            <a:fillRect/>
          </a:stretch>
        </p:blipFill>
        <p:spPr>
          <a:xfrm>
            <a:off x="3508384" y="3384150"/>
            <a:ext cx="590529" cy="416620"/>
          </a:xfrm>
          <a:prstGeom prst="rect">
            <a:avLst/>
          </a:prstGeom>
        </p:spPr>
      </p:pic>
      <p:sp>
        <p:nvSpPr>
          <p:cNvPr id="45" name="Rechteck 44">
            <a:extLst>
              <a:ext uri="{FF2B5EF4-FFF2-40B4-BE49-F238E27FC236}">
                <a16:creationId xmlns:a16="http://schemas.microsoft.com/office/drawing/2014/main" id="{69DE7CC7-2FBA-4A99-12B9-A55D62A90388}"/>
              </a:ext>
            </a:extLst>
          </p:cNvPr>
          <p:cNvSpPr/>
          <p:nvPr/>
        </p:nvSpPr>
        <p:spPr>
          <a:xfrm>
            <a:off x="7564923" y="4282240"/>
            <a:ext cx="2396289" cy="60759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04000" rtlCol="0" anchor="ctr"/>
          <a:lstStyle/>
          <a:p>
            <a:pPr algn="ctr"/>
            <a:r>
              <a:rPr lang="de-CH">
                <a:solidFill>
                  <a:schemeClr val="tx1"/>
                </a:solidFill>
              </a:rPr>
              <a:t>Notrufzentrale</a:t>
            </a:r>
          </a:p>
        </p:txBody>
      </p:sp>
      <p:pic>
        <p:nvPicPr>
          <p:cNvPr id="46" name="Grafik 45">
            <a:extLst>
              <a:ext uri="{FF2B5EF4-FFF2-40B4-BE49-F238E27FC236}">
                <a16:creationId xmlns:a16="http://schemas.microsoft.com/office/drawing/2014/main" id="{9293B46A-862F-C639-3FF1-34DC847D4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17" r="78325" b="10666"/>
          <a:stretch>
            <a:fillRect/>
          </a:stretch>
        </p:blipFill>
        <p:spPr>
          <a:xfrm>
            <a:off x="7580899" y="4394058"/>
            <a:ext cx="590529" cy="416620"/>
          </a:xfrm>
          <a:prstGeom prst="rect">
            <a:avLst/>
          </a:prstGeom>
        </p:spPr>
      </p:pic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A852B8BD-B7B8-9028-E4D9-B28C728198D8}"/>
              </a:ext>
            </a:extLst>
          </p:cNvPr>
          <p:cNvCxnSpPr>
            <a:cxnSpLocks/>
            <a:stCxn id="13" idx="2"/>
            <a:endCxn id="39" idx="0"/>
          </p:cNvCxnSpPr>
          <p:nvPr/>
        </p:nvCxnSpPr>
        <p:spPr>
          <a:xfrm>
            <a:off x="5905500" y="2984864"/>
            <a:ext cx="0" cy="307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Content Placeholder 3">
            <a:extLst>
              <a:ext uri="{FF2B5EF4-FFF2-40B4-BE49-F238E27FC236}">
                <a16:creationId xmlns:a16="http://schemas.microsoft.com/office/drawing/2014/main" id="{D50E8043-02B0-1D0F-477A-B5610FECBCE5}"/>
              </a:ext>
            </a:extLst>
          </p:cNvPr>
          <p:cNvSpPr txBox="1">
            <a:spLocks/>
          </p:cNvSpPr>
          <p:nvPr/>
        </p:nvSpPr>
        <p:spPr>
          <a:xfrm>
            <a:off x="1642178" y="5232338"/>
            <a:ext cx="10406062" cy="855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b="1" dirty="0"/>
              <a:t>Jeder Teilnehmende hat eine eigene Organisation, in dem er als Super-User angelegt ist</a:t>
            </a:r>
          </a:p>
        </p:txBody>
      </p:sp>
    </p:spTree>
    <p:extLst>
      <p:ext uri="{BB962C8B-B14F-4D97-AF65-F5344CB8AC3E}">
        <p14:creationId xmlns:p14="http://schemas.microsoft.com/office/powerpoint/2010/main" val="3581824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0AE28-9BCA-2E43-D757-2082E6FF7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D3F0F8-091A-C7D1-92C0-0D610E231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30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43B32-A772-C46F-B174-1016F6AE004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D050C7-1AA8-B929-09B1-8C75193974D2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CF14D9-B51F-7C6C-C725-A49765EE3BA4}"/>
              </a:ext>
            </a:extLst>
          </p:cNvPr>
          <p:cNvSpPr/>
          <p:nvPr/>
        </p:nvSpPr>
        <p:spPr>
          <a:xfrm>
            <a:off x="-1" y="3480877"/>
            <a:ext cx="6392850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C9444-EAFE-821C-7662-A80D521C06BB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212311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840FC-0F48-B1B4-DE41-EED3F60B2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4797C38-259A-D95A-B4CC-B956B322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0894" y="-1033851"/>
            <a:ext cx="14129657" cy="94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3C74B9-13A9-C236-EBF1-2B3F978C5BA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31</a:t>
            </a:fld>
            <a:endParaRPr lang="de-CH"/>
          </a:p>
        </p:txBody>
      </p:sp>
      <p:pic>
        <p:nvPicPr>
          <p:cNvPr id="7" name="Grafik 6" descr="Ein Bild, das Text, Computer, Software, Betriebssystem enthält.&#10;&#10;KI-generierte Inhalte können fehlerhaft sein.">
            <a:extLst>
              <a:ext uri="{FF2B5EF4-FFF2-40B4-BE49-F238E27FC236}">
                <a16:creationId xmlns:a16="http://schemas.microsoft.com/office/drawing/2014/main" id="{55397F2E-13BF-8044-A030-0FCC6D120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265" y="622070"/>
            <a:ext cx="11086098" cy="62359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1769FD9-0346-49C8-FAB4-BD9E4BA0D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199445"/>
            <a:ext cx="10405533" cy="901613"/>
          </a:xfrm>
        </p:spPr>
        <p:txBody>
          <a:bodyPr/>
          <a:lstStyle/>
          <a:p>
            <a:r>
              <a:rPr lang="de-CH" b="1"/>
              <a:t>Arbeiten in IES NG</a:t>
            </a:r>
            <a:endParaRPr lang="en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2EDC9F1-0C98-47B4-5D0E-CFF98E705E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CC45ED9-E790-4369-B2BC-A39D772ACBE3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258549B-D7BA-EBB3-4B7E-53A7B176AD4C}"/>
              </a:ext>
            </a:extLst>
          </p:cNvPr>
          <p:cNvSpPr txBox="1"/>
          <p:nvPr/>
        </p:nvSpPr>
        <p:spPr>
          <a:xfrm>
            <a:off x="948267" y="6060623"/>
            <a:ext cx="5014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>
                <a:solidFill>
                  <a:schemeClr val="bg1"/>
                </a:solidFill>
                <a:latin typeface="+mj-lt"/>
              </a:rPr>
              <a:t>Admin Bereich</a:t>
            </a:r>
          </a:p>
        </p:txBody>
      </p:sp>
    </p:spTree>
    <p:extLst>
      <p:ext uri="{BB962C8B-B14F-4D97-AF65-F5344CB8AC3E}">
        <p14:creationId xmlns:p14="http://schemas.microsoft.com/office/powerpoint/2010/main" val="3035994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E850B2-1852-A5BB-1EFF-6E6A2FFBB6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32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D034B0-01F8-2A3C-9FD3-180A5EA6A0F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031B1A-D734-F337-0B59-5F9E580527A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Organisation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Bewirtschaften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BE43AD3-1630-D8B2-9800-336D7E9649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Organisationen strukturieren</a:t>
            </a:r>
            <a:endParaRPr lang="en-CH" i="1" dirty="0"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689F780F-F560-3955-4E27-ACD3EE3589B9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9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Du bist als Super-User in deinem Schulungskanton [Schulung-Kanton-Name] angemeldet.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Erstelle im Schulungskanton folgende Unterorganisationen mit </a:t>
            </a:r>
            <a:r>
              <a:rPr lang="de-DE" sz="1600" i="1" dirty="0">
                <a:solidFill>
                  <a:srgbClr val="334355"/>
                </a:solidFill>
              </a:rPr>
              <a:t>Namen, Kategorie, Beschreibung </a:t>
            </a:r>
            <a:r>
              <a:rPr lang="de-DE" sz="1600" dirty="0">
                <a:solidFill>
                  <a:srgbClr val="334355"/>
                </a:solidFill>
              </a:rPr>
              <a:t>und vererben die entsprechenden Rollen wie folgt: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Kanton [Name] Spital </a:t>
            </a:r>
            <a:r>
              <a:rPr lang="de-DE" sz="1600" dirty="0">
                <a:solidFill>
                  <a:srgbClr val="334355"/>
                </a:solidFill>
                <a:sym typeface="Wingdings" panose="05000000000000000000" pitchFamily="2" charset="2"/>
              </a:rPr>
              <a:t> </a:t>
            </a:r>
            <a:r>
              <a:rPr lang="de-DE" sz="1600" b="1" dirty="0">
                <a:solidFill>
                  <a:srgbClr val="334355"/>
                </a:solidFill>
              </a:rPr>
              <a:t>Rolle: </a:t>
            </a:r>
            <a:r>
              <a:rPr lang="de-DE" sz="1600" dirty="0">
                <a:solidFill>
                  <a:srgbClr val="334355"/>
                </a:solidFill>
              </a:rPr>
              <a:t>Kapazitätsmanager*in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Kanton [Name] Rettungsdienst </a:t>
            </a:r>
            <a:r>
              <a:rPr lang="de-DE" sz="1600" dirty="0">
                <a:solidFill>
                  <a:srgbClr val="334355"/>
                </a:solidFill>
                <a:sym typeface="Wingdings" panose="05000000000000000000" pitchFamily="2" charset="2"/>
              </a:rPr>
              <a:t> </a:t>
            </a:r>
            <a:r>
              <a:rPr lang="de-DE" sz="1600" b="1" dirty="0">
                <a:solidFill>
                  <a:srgbClr val="334355"/>
                </a:solidFill>
                <a:sym typeface="Wingdings" panose="05000000000000000000" pitchFamily="2" charset="2"/>
              </a:rPr>
              <a:t>Rolle:</a:t>
            </a:r>
            <a:r>
              <a:rPr lang="de-DE" sz="1600" b="1" dirty="0">
                <a:solidFill>
                  <a:srgbClr val="334355"/>
                </a:solidFill>
              </a:rPr>
              <a:t> </a:t>
            </a:r>
            <a:r>
              <a:rPr lang="de-DE" sz="1600" dirty="0">
                <a:solidFill>
                  <a:srgbClr val="334355"/>
                </a:solidFill>
              </a:rPr>
              <a:t>Rettungssanitäter*in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Kanton [Name] Notrufzentrale </a:t>
            </a:r>
            <a:r>
              <a:rPr lang="de-DE" sz="1600" dirty="0">
                <a:solidFill>
                  <a:srgbClr val="334355"/>
                </a:solidFill>
                <a:sym typeface="Wingdings" panose="05000000000000000000" pitchFamily="2" charset="2"/>
              </a:rPr>
              <a:t> </a:t>
            </a:r>
            <a:r>
              <a:rPr lang="de-DE" sz="1600" b="1" dirty="0">
                <a:solidFill>
                  <a:srgbClr val="334355"/>
                </a:solidFill>
                <a:sym typeface="Wingdings" panose="05000000000000000000" pitchFamily="2" charset="2"/>
              </a:rPr>
              <a:t>Rolle: </a:t>
            </a:r>
            <a:r>
              <a:rPr lang="de-DE" sz="1600" b="1" dirty="0">
                <a:solidFill>
                  <a:srgbClr val="334355"/>
                </a:solidFill>
              </a:rPr>
              <a:t> </a:t>
            </a:r>
            <a:r>
              <a:rPr lang="de-DE" sz="1600" dirty="0">
                <a:solidFill>
                  <a:srgbClr val="334355"/>
                </a:solidFill>
              </a:rPr>
              <a:t>Sanitätsnotrufzentrale</a:t>
            </a:r>
            <a:endParaRPr lang="de-DE" sz="1600" i="1" dirty="0">
              <a:solidFill>
                <a:srgbClr val="334355"/>
              </a:solidFill>
            </a:endParaRPr>
          </a:p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CD3E47"/>
                </a:solidFill>
              </a:rPr>
              <a:t>Kontrolle</a:t>
            </a:r>
          </a:p>
          <a:p>
            <a:pPr algn="just"/>
            <a:r>
              <a:rPr lang="de-DE" sz="1600" dirty="0">
                <a:solidFill>
                  <a:srgbClr val="CD3E47"/>
                </a:solidFill>
              </a:rPr>
              <a:t>In der Organisationsübersicht sind die vier Organisationen ersichtlich (Schulung, Spital, Rettungsdienst, Notrufzentrale)</a:t>
            </a:r>
          </a:p>
          <a:p>
            <a:pPr algn="just"/>
            <a:r>
              <a:rPr lang="de-DE" sz="1600" dirty="0">
                <a:solidFill>
                  <a:srgbClr val="CD3E47"/>
                </a:solidFill>
              </a:rPr>
              <a:t>In den Organisationen sind die entsprechenden Rollen aktiviert und somit zur Vergabe verfügbar.</a:t>
            </a:r>
          </a:p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Eine strukturierte, einsatzfähige Organisation mit funktionierender Rollenvererbung.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37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E3C37-ECEA-AF2B-1F62-F3564C30E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924380-7CD6-10D9-99C9-93A31BD69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33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A63579C-C05C-9F0B-1E33-5AFB6E0147C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85A353-3994-7C37-A239-2A22F3C0C7A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Benutzer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erfassen</a:t>
            </a:r>
            <a:r>
              <a:rPr lang="en-US" dirty="0">
                <a:hlinkClick r:id="rId2"/>
              </a:rPr>
              <a:t> </a:t>
            </a:r>
            <a:r>
              <a:rPr lang="en-US" dirty="0"/>
              <a:t>/ </a:t>
            </a:r>
            <a:r>
              <a:rPr lang="en-US" dirty="0" err="1">
                <a:hlinkClick r:id="rId3"/>
              </a:rPr>
              <a:t>Benutzer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ändern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F3BE71C-F8AB-B231-CC0F-7203D55A2A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Benutzer zuweisen &amp; neu erfassen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35970CEF-1A04-3942-C2E2-2E3A445B0B08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Suche deinen Benutzer und füge die neuen Organisationen deinem Benutzer hinzu.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Aktiviere für deinen Benutzer pro Organisation die entsprechende Rolle.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Füge weitere Benutzende hinzu und weise sie mit den entsprechenden Rollen den Organisationen zu. </a:t>
            </a:r>
          </a:p>
          <a:p>
            <a:pPr algn="just"/>
            <a:endParaRPr lang="de-DE" sz="1600" b="1" i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Benutzererfassung sowie Mehrfachrollen und Organisationszuordnungen nachvollziehen.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218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A481C-5AAB-7316-BE02-CE3104E8D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067E81-BC1C-37CF-C495-73F1AA42D3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34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65B0D4-2D7F-C134-2F30-77AF31D803B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7597C-F0FC-8654-5F73-1DAE4B671E5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Rechtegruppe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erstellen</a:t>
            </a:r>
            <a:r>
              <a:rPr lang="en-US" dirty="0">
                <a:hlinkClick r:id="rId2"/>
              </a:rPr>
              <a:t> / </a:t>
            </a:r>
            <a:r>
              <a:rPr lang="en-US" dirty="0" err="1">
                <a:hlinkClick r:id="rId2"/>
              </a:rPr>
              <a:t>ändern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24C8E71-A744-3F9A-E93D-F9D5171D49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Rechtegruppen konfigurieren</a:t>
            </a:r>
            <a:endParaRPr lang="en-CH" i="1" dirty="0"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EFFF1CEE-FD76-71B2-2BD4-AD68589686A9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Erstelle eine neue Rechtegruppe,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vererbe Rechte von einer Standard-Rechtegruppe und ergänze ein zusätzliches Einzelrecht 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Verstehen Rechtestruktur und Vererbung von Rechten.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320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92DD9-3F8A-8A0C-E8E8-531075FAB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F409C2-43D0-A13C-628D-837164B33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35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A6B6653-238D-F2CD-D9BC-E1582A91658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8EAAD-2D82-2E7A-17CF-9AD5F1B696C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B69683-6686-78A0-5F43-6AD16D99F0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Rollen erfassen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2C15DDFA-1C40-3822-EF51-8E564EE6CE9A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Erstelle eine neue Rolle und weise verfügbare Rechtegruppen zu</a:t>
            </a:r>
          </a:p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Rollen und Rechte greifen korrekt ineinander.</a:t>
            </a:r>
          </a:p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CD3E47"/>
                </a:solidFill>
              </a:rPr>
              <a:t>Hinweis: Neu erstellte Rollen erscheinen aktuell nicht in der Rollenübersicht deiner Organisation.</a:t>
            </a:r>
          </a:p>
        </p:txBody>
      </p:sp>
    </p:spTree>
    <p:extLst>
      <p:ext uri="{BB962C8B-B14F-4D97-AF65-F5344CB8AC3E}">
        <p14:creationId xmlns:p14="http://schemas.microsoft.com/office/powerpoint/2010/main" val="1479519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850B6-0198-0CF5-7A9E-83EE42A1F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1DE33A-A8E2-6B39-8D3C-1A925E2D7F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36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945DAD-6B2C-5D63-ED6B-DF4D7FC2D7E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2719D-4CC7-2456-19CA-44B945230A9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Leistungen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bewirtschaften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5175A3-BDCF-AB35-0477-A27FF9332C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Leistungen erfassen (Transport &amp; Pflege)</a:t>
            </a:r>
            <a:endParaRPr lang="en-CH" i="1" dirty="0"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D67F0637-5DB2-959E-1A12-4B7689F48856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Unter Leistungen wähle deine Organisationen aus und erfasse: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Für den Rettungsdienst mindestens 2 Transportleistungen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Für das Spital verschiedene Pflegeleistungen</a:t>
            </a:r>
          </a:p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Leistungen sind im Ereignis korrekt auswählbar.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82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581C0-8FC2-A1B8-071E-71ECEEE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CE03DB-E743-7280-070E-C5D73CC058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37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F934657-CD30-E387-F788-928883EB303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ED716-A4D5-228F-4FF5-474F97195FF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Ereigniskonfiguration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bewirtschaften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2F33CB-7F88-3715-CB00-2AE2FB49BF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Ereigniskonfiguration festlegen</a:t>
            </a:r>
            <a:endParaRPr lang="en-CH" i="1" dirty="0"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784AECC3-5F04-D8F1-6245-A604C68407DD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Konfiguriere einen Ereignistyp und wähle Organisationen aus, die in diesem Ereignisfall beteiligt werden.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Ereigniskonfiguration ist korrekt vorbereitet.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0749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EF5F5-81CC-679E-E364-09F48091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AF3B2D-EEB2-98AD-AB17-D7C5AEA74E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38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FC028-5FC5-7A25-25DC-F7DFB83AC33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5B6E163-7220-0F84-8469-0DD29F6693BB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B8D42B-EDBF-1EBF-A26A-3CE8CE4EBE41}"/>
              </a:ext>
            </a:extLst>
          </p:cNvPr>
          <p:cNvSpPr/>
          <p:nvPr/>
        </p:nvSpPr>
        <p:spPr>
          <a:xfrm>
            <a:off x="0" y="4053371"/>
            <a:ext cx="6392850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972EA5-DB8E-64C1-BE64-F82156D57E1E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1337777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lice officer sitting at a desk with multiple monitors&#10;&#10;AI-generated content may be incorrect.">
            <a:extLst>
              <a:ext uri="{FF2B5EF4-FFF2-40B4-BE49-F238E27FC236}">
                <a16:creationId xmlns:a16="http://schemas.microsoft.com/office/drawing/2014/main" id="{5AACAA28-EE52-B078-D423-CEF66A24E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2560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2B56F0-37E9-A977-8756-8C3E6A04F2C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39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03217A-5882-3570-0C1B-E8FC3AA171E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5E2CA5E-ACAE-402F-9F31-04EF997171FD}" type="datetime1">
              <a:rPr lang="de-CH" smtClean="0"/>
              <a:t>01.07.2026</a:t>
            </a:fld>
            <a:endParaRPr lang="de-CH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30D7B4E-1AC3-42F3-D39C-E178C859A7C2}"/>
              </a:ext>
            </a:extLst>
          </p:cNvPr>
          <p:cNvSpPr txBox="1">
            <a:spLocks/>
          </p:cNvSpPr>
          <p:nvPr/>
        </p:nvSpPr>
        <p:spPr>
          <a:xfrm>
            <a:off x="1113367" y="581025"/>
            <a:ext cx="10405533" cy="9016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de-CH" b="1">
                <a:solidFill>
                  <a:srgbClr val="000000"/>
                </a:solidFill>
              </a:rPr>
              <a:t>Arbeiten in IES NG</a:t>
            </a:r>
            <a:endParaRPr lang="en-CH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A09D6E-7A62-F5FB-B075-FD080930F7FE}"/>
              </a:ext>
            </a:extLst>
          </p:cNvPr>
          <p:cNvSpPr txBox="1"/>
          <p:nvPr/>
        </p:nvSpPr>
        <p:spPr>
          <a:xfrm>
            <a:off x="8610600" y="58922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>
                <a:solidFill>
                  <a:schemeClr val="bg1"/>
                </a:solidFill>
                <a:latin typeface="+mj-lt"/>
              </a:rPr>
              <a:t>Notruf geht ein</a:t>
            </a:r>
          </a:p>
        </p:txBody>
      </p:sp>
    </p:spTree>
    <p:extLst>
      <p:ext uri="{BB962C8B-B14F-4D97-AF65-F5344CB8AC3E}">
        <p14:creationId xmlns:p14="http://schemas.microsoft.com/office/powerpoint/2010/main" val="9227980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CF96BE-3DB4-717F-F06A-202B8BD68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40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B4ED4D-935D-BC83-9C1D-B87EE32023C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37F5A90-C498-4315-ACEC-6378E51C2E26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4E5E9-CE2C-C2A2-C911-A6AEB214B20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610331" y="4200129"/>
            <a:ext cx="9620364" cy="19304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de-DE" sz="2200" b="1"/>
              <a:t>      Ziel der Übung</a:t>
            </a:r>
            <a:endParaRPr lang="de-DE" sz="2200"/>
          </a:p>
          <a:p>
            <a:pPr lvl="1"/>
            <a:r>
              <a:rPr lang="de-DE" sz="1900"/>
              <a:t>Verständnis für Zusammenspiel von Stammdaten und Ereignissen</a:t>
            </a:r>
          </a:p>
          <a:p>
            <a:pPr lvl="1"/>
            <a:r>
              <a:rPr lang="de-CH" sz="1900"/>
              <a:t>Simulation eines realen Ereignisses</a:t>
            </a:r>
          </a:p>
          <a:p>
            <a:pPr lvl="1"/>
            <a:r>
              <a:rPr lang="de-DE" sz="1900"/>
              <a:t>Zusammenarbeit zwischen Organisationen erleben</a:t>
            </a:r>
          </a:p>
          <a:p>
            <a:pPr lvl="1"/>
            <a:r>
              <a:rPr lang="de-DE" sz="1900"/>
              <a:t>Überblick über Patientenfluss und Kommunikation gewinnen</a:t>
            </a:r>
          </a:p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2584C5B-025A-E246-98AF-605CF0F2B8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3191" y="456914"/>
            <a:ext cx="10406062" cy="901700"/>
          </a:xfrm>
        </p:spPr>
        <p:txBody>
          <a:bodyPr/>
          <a:lstStyle/>
          <a:p>
            <a:r>
              <a:rPr lang="de-DE" b="1"/>
              <a:t>IES NG verstehen und Ereignisprozess gemeinsam durchspielen</a:t>
            </a:r>
            <a:endParaRPr lang="en-US" b="1">
              <a:latin typeface="Inter ExtraBold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3D954F2-4BA2-0AA3-192D-432868B31CA7}"/>
              </a:ext>
            </a:extLst>
          </p:cNvPr>
          <p:cNvSpPr/>
          <p:nvPr/>
        </p:nvSpPr>
        <p:spPr>
          <a:xfrm>
            <a:off x="1273459" y="1721261"/>
            <a:ext cx="7337142" cy="2116221"/>
          </a:xfrm>
          <a:prstGeom prst="round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>
                <a:solidFill>
                  <a:srgbClr val="CD3E47"/>
                </a:solidFill>
              </a:rPr>
              <a:t>     </a:t>
            </a:r>
            <a:r>
              <a:rPr lang="de-CH" sz="1600" b="1">
                <a:solidFill>
                  <a:srgbClr val="CD3E47"/>
                </a:solidFill>
              </a:rPr>
              <a:t>Ziel und Nutzen </a:t>
            </a:r>
            <a:r>
              <a:rPr lang="de-DE" sz="1600" b="1">
                <a:solidFill>
                  <a:srgbClr val="CD3E47"/>
                </a:solidFill>
              </a:rPr>
              <a:t>von IES NG </a:t>
            </a:r>
          </a:p>
          <a:p>
            <a:endParaRPr lang="de-DE" sz="1600" b="1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chemeClr val="tx1"/>
                </a:solidFill>
              </a:rPr>
              <a:t>Einheitliches System für alle Lagen (Unfall, Katastrophe, Evakuation)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chemeClr val="tx1"/>
                </a:solidFill>
              </a:rPr>
              <a:t>Vereinfachte Zusammenarbeit zwischen Bund, Kanton, Spitälern, Dritten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chemeClr val="tx1"/>
                </a:solidFill>
              </a:rPr>
              <a:t>Echtzeit-Information für Einsatz- und Führungskräfte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chemeClr val="tx1"/>
                </a:solidFill>
              </a:rPr>
              <a:t>Ziel: Optimale Patientenversorgung in allen Lagen</a:t>
            </a:r>
          </a:p>
          <a:p>
            <a:pPr algn="ctr"/>
            <a:endParaRPr lang="en-CH" sz="1600">
              <a:solidFill>
                <a:schemeClr val="tx1"/>
              </a:solidFill>
            </a:endParaRPr>
          </a:p>
        </p:txBody>
      </p: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8B501C9C-1249-8C46-7A20-304AE3FEB1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191" y="1544505"/>
            <a:ext cx="620536" cy="620536"/>
          </a:xfrm>
          <a:prstGeom prst="rect">
            <a:avLst/>
          </a:prstGeom>
        </p:spPr>
      </p:pic>
      <p:pic>
        <p:nvPicPr>
          <p:cNvPr id="19" name="Picture 4" descr="Progetto Sistema d'informazione d'impiego New Generation (SII NG)">
            <a:extLst>
              <a:ext uri="{FF2B5EF4-FFF2-40B4-BE49-F238E27FC236}">
                <a16:creationId xmlns:a16="http://schemas.microsoft.com/office/drawing/2014/main" id="{FFA5F93F-33DC-6AE0-5C71-6A9537468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426" y="1721261"/>
            <a:ext cx="2116221" cy="211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353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737D0-B9F3-F063-B947-3EF2E0D39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12347-6DF0-1F92-7959-16ABF1719D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41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3173D-CDC7-3222-A70C-679BD8E33CD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35601-5340-99EF-E569-220EA62C661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Ereignis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erstellen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EE1BB7-7B50-7F25-BD07-9A40ADD9FA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Ereignis anlegen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25C6B6BD-DF5D-D06B-DF9B-5FE612E6B030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Erstelle in der Rolle </a:t>
            </a:r>
            <a:r>
              <a:rPr lang="de-DE" sz="1600" b="1" dirty="0">
                <a:solidFill>
                  <a:srgbClr val="334355"/>
                </a:solidFill>
              </a:rPr>
              <a:t>Sanitätsnotrufzentrale</a:t>
            </a:r>
            <a:r>
              <a:rPr lang="de-DE" sz="1600" dirty="0">
                <a:solidFill>
                  <a:srgbClr val="334355"/>
                </a:solidFill>
              </a:rPr>
              <a:t> im Bereich Dashboard über </a:t>
            </a:r>
            <a:r>
              <a:rPr lang="de-DE" sz="1600" b="1" dirty="0">
                <a:solidFill>
                  <a:srgbClr val="334355"/>
                </a:solidFill>
              </a:rPr>
              <a:t>„Ereignis hinzufügen“ </a:t>
            </a:r>
            <a:r>
              <a:rPr lang="de-DE" sz="1600" dirty="0">
                <a:solidFill>
                  <a:srgbClr val="334355"/>
                </a:solidFill>
              </a:rPr>
              <a:t>ein neues Ereignis: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Basisinformationen: Beschreibung, Schadenplatz über Karte oder Adresse erfassen, Anzahl beteiligte Personen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Beteiligte Organisationen hinzufügen (</a:t>
            </a:r>
            <a:r>
              <a:rPr lang="de-DE" sz="1600" i="1" dirty="0">
                <a:solidFill>
                  <a:srgbClr val="334355"/>
                </a:solidFill>
              </a:rPr>
              <a:t>Wichtig für die im Ereignis verfügbaren Pflege- &amp; Transportleistungen</a:t>
            </a:r>
            <a:r>
              <a:rPr lang="de-DE" sz="1600" dirty="0">
                <a:solidFill>
                  <a:srgbClr val="334355"/>
                </a:solidFill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Transport- und Pflegeleistungen einsehen (</a:t>
            </a:r>
            <a:r>
              <a:rPr lang="de-DE" sz="1600" i="1" dirty="0">
                <a:solidFill>
                  <a:srgbClr val="334355"/>
                </a:solidFill>
              </a:rPr>
              <a:t>Sämtliche Pflege- &amp; Transportleistungen der beteiligten Organisationen</a:t>
            </a:r>
            <a:r>
              <a:rPr lang="de-DE" sz="1600" dirty="0">
                <a:solidFill>
                  <a:srgbClr val="334355"/>
                </a:solidFill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Zu informierende Organisationen auswählen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Benachrichtigungen prüfen und Ereignis öffnen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Ein vollständig erfasstes und eröffnetes Ereignis als Arbeitsgrundlage für die Einsatzführung.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330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haltsplatzhalter 11" descr="Ein Bild, das Screenshot, Handy, Gerät, Kommunikationsgerät enthält.&#10;&#10;KI-generierte Inhalte können fehlerhaft sein.">
            <a:extLst>
              <a:ext uri="{FF2B5EF4-FFF2-40B4-BE49-F238E27FC236}">
                <a16:creationId xmlns:a16="http://schemas.microsoft.com/office/drawing/2014/main" id="{B8DD2D0B-C1DB-FC6B-4C81-14D147468C6B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-131763" y="0"/>
            <a:ext cx="12323763" cy="693261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2B56F0-37E9-A977-8756-8C3E6A04F2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42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03217A-5882-3570-0C1B-E8FC3AA171E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0C41923-D4CA-422A-9453-1BF6BA509CCD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C0FF42A-73A8-9FD2-69CB-E660529383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41638" y="149225"/>
            <a:ext cx="10406062" cy="901700"/>
          </a:xfrm>
        </p:spPr>
        <p:txBody>
          <a:bodyPr/>
          <a:lstStyle/>
          <a:p>
            <a:r>
              <a:rPr lang="de-CH" b="1"/>
              <a:t>Arbeiten in IES NG</a:t>
            </a:r>
            <a:endParaRPr lang="en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D794702-6736-E990-17E7-24571B6E3217}"/>
              </a:ext>
            </a:extLst>
          </p:cNvPr>
          <p:cNvSpPr txBox="1"/>
          <p:nvPr/>
        </p:nvSpPr>
        <p:spPr>
          <a:xfrm>
            <a:off x="6752968" y="6174923"/>
            <a:ext cx="7068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>
                <a:latin typeface="+mj-lt"/>
              </a:rPr>
              <a:t>Involvierte Organisationen werden alarmiert</a:t>
            </a:r>
          </a:p>
        </p:txBody>
      </p:sp>
    </p:spTree>
    <p:extLst>
      <p:ext uri="{BB962C8B-B14F-4D97-AF65-F5344CB8AC3E}">
        <p14:creationId xmlns:p14="http://schemas.microsoft.com/office/powerpoint/2010/main" val="31591623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0F06F-DFEB-4FD2-E8CC-B9E7717AF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DB7CE6-173A-3D92-F39F-1A4DB47FE4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43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4F3387A-796B-4988-03A4-4E783D101A1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2993A-73BC-8A82-FF36-C771EAC5F40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Im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Ereignis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arbeiten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690B5B-C878-018C-E4B9-931FBAE2DEC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Im Ereignis arbeiten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9E742BD6-A01C-BDC8-DD73-ACA145FAD17C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Erfasse unter „</a:t>
            </a:r>
            <a:r>
              <a:rPr lang="de-DE" sz="1600" b="1" dirty="0">
                <a:solidFill>
                  <a:srgbClr val="334355"/>
                </a:solidFill>
              </a:rPr>
              <a:t>Schadenplätze &amp; Sammelstellen“ </a:t>
            </a:r>
            <a:r>
              <a:rPr lang="de-DE" sz="1600" dirty="0">
                <a:solidFill>
                  <a:srgbClr val="334355"/>
                </a:solidFill>
              </a:rPr>
              <a:t>einen weiteren Schadenplatz und eine Patientensammelstelle.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Reserviere unter „</a:t>
            </a:r>
            <a:r>
              <a:rPr lang="de-DE" sz="1600" b="1" dirty="0">
                <a:solidFill>
                  <a:srgbClr val="334355"/>
                </a:solidFill>
              </a:rPr>
              <a:t>Transportleistungen“</a:t>
            </a:r>
            <a:r>
              <a:rPr lang="de-DE" sz="1600" dirty="0">
                <a:solidFill>
                  <a:srgbClr val="334355"/>
                </a:solidFill>
              </a:rPr>
              <a:t> verfügbare Transportmittel.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Beteiligte und zu informierende Organisationen anpassen oder deren Status im Ereignis ändern.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Alle relevanten Standorte sind eindeutig erfasst und für alle Beteiligten sichtbar.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4008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840FC-0F48-B1B4-DE41-EED3F60B2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F115FB3-BC9C-F1D9-43F6-445691760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7864"/>
            <a:ext cx="12790714" cy="853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3C74B9-13A9-C236-EBF1-2B3F978C5BA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44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2EDC9F1-0C98-47B4-5D0E-CFF98E705E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8748B6D-1FA6-46C8-9EA4-42D8F10A6EA6}" type="datetime1">
              <a:rPr lang="de-CH" smtClean="0"/>
              <a:t>01.07.2026</a:t>
            </a:fld>
            <a:endParaRPr lang="de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53C265D-5BD2-7C16-D018-6E13630DE79A}"/>
              </a:ext>
            </a:extLst>
          </p:cNvPr>
          <p:cNvSpPr txBox="1"/>
          <p:nvPr/>
        </p:nvSpPr>
        <p:spPr>
          <a:xfrm>
            <a:off x="8843320" y="5575601"/>
            <a:ext cx="7068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>
                <a:solidFill>
                  <a:schemeClr val="bg1"/>
                </a:solidFill>
                <a:latin typeface="+mj-lt"/>
              </a:rPr>
              <a:t>Notruf geht ein</a:t>
            </a:r>
          </a:p>
        </p:txBody>
      </p:sp>
      <p:pic>
        <p:nvPicPr>
          <p:cNvPr id="8" name="Grafik 7" descr="Ein Bild, das computer, Text, Screenshot, Software enthält.&#10;&#10;KI-generierte Inhalte können fehlerhaft sein.">
            <a:extLst>
              <a:ext uri="{FF2B5EF4-FFF2-40B4-BE49-F238E27FC236}">
                <a16:creationId xmlns:a16="http://schemas.microsoft.com/office/drawing/2014/main" id="{EE7440CC-0B1E-2780-E711-C08F83186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14" y="0"/>
            <a:ext cx="12192000" cy="6858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857A8DA-80EB-2EF8-93C7-A3A15F988632}"/>
              </a:ext>
            </a:extLst>
          </p:cNvPr>
          <p:cNvSpPr txBox="1"/>
          <p:nvPr/>
        </p:nvSpPr>
        <p:spPr>
          <a:xfrm>
            <a:off x="948267" y="6060623"/>
            <a:ext cx="5014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>
                <a:solidFill>
                  <a:schemeClr val="bg1"/>
                </a:solidFill>
                <a:latin typeface="+mj-lt"/>
              </a:rPr>
              <a:t>Koordination durch Einsatzleitung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769FD9-0346-49C8-FAB4-BD9E4BA0D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187325"/>
            <a:ext cx="10405533" cy="901613"/>
          </a:xfrm>
        </p:spPr>
        <p:txBody>
          <a:bodyPr/>
          <a:lstStyle/>
          <a:p>
            <a:r>
              <a:rPr lang="de-CH" b="1"/>
              <a:t>Arbeiten in IES NG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98227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215F-A220-6AC7-1289-15C63FA16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F92BC-A28F-0DF7-254A-E3D986570C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45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14D2481-B7CA-20D9-46FF-93AD37F653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923B2-4DBF-B2E3-854A-B7502019160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Im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Ereignis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arbeiten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FFE0F98-2280-1205-2556-CFD5BADBF2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Einsatzleitung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F0B9CA95-4D96-302C-9497-8484F112A079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Mache dich mit den verschiedenen Widgets der Einsatzleitung vertraut.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Verfolge während der Ereignisbewältigung den Patientenfluss und die verschiedenen Kapazitäten.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Es ist jederzeit klar wo welche Informationen der Ereignisbewältigung eingesehen wird.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92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953FB-8799-4B1B-DD83-0C2A28C98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7348D7-DEB0-06BB-EC56-EB1D8C7667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46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AB27E41-8BE8-8DDB-1CA9-BB420AAFB84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E8DEA-CAE2-E28B-DA98-0E997853F4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Im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Ereignis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arbeiten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A0E1A4-7F0E-EA2B-04A4-06A847BACD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Chat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C38BE4F1-7CCC-6402-B133-BC6524CC590E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Starte einen neuen Chat (Einzel- oder Gruppenchat)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Sende mindestens eine ereignisbezogene Nachricht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Übertrage die relevante Nachricht ins Ereignisjournal (</a:t>
            </a:r>
            <a:r>
              <a:rPr lang="de-DE" sz="1600" dirty="0">
                <a:solidFill>
                  <a:srgbClr val="CD3E47"/>
                </a:solidFill>
              </a:rPr>
              <a:t>Hinweis: Rechtsklick auf Nachricht</a:t>
            </a:r>
            <a:r>
              <a:rPr lang="de-DE" sz="1600" dirty="0">
                <a:solidFill>
                  <a:srgbClr val="334355"/>
                </a:solidFill>
              </a:rPr>
              <a:t>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Zentrale, nachvollziehbare Kommunikation innerhalb des Ereignisses.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206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C1CB4-30ED-3572-7F8F-8EDED5C4B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0F5642-4CD0-B177-4F89-17DC4B997F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47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C578ECD-DB3B-C6CE-7AE9-EF2DADEBCE5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EC3F0-F4EB-7E3D-DE9D-6842DE0D41E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Im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Ereignis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arbeiten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6BD59E-5B3E-3915-6139-92317A9084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Ereignisjournal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6AEDDDDA-9915-C773-A814-B6255C82F2E1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Prüfe vorhandene Systemnachrichten.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Erfasse mindestens einen manuellen Journaleintrag.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Versehe den Eintrag mit sinnvollen Angaben (z. B. Kategorie, Kurzbeschreibung).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Mache dich mit den Filtermöglichkeiten vertraut.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Wichtige Informationen sind zentral, nachvollziehbar und strukturiert dokumentiert.</a:t>
            </a:r>
            <a:endParaRPr lang="en-CH" sz="1600" dirty="0">
              <a:solidFill>
                <a:srgbClr val="CD3E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892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0E1EE-6861-C31F-118B-6DF17CCB8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7A5BAC-D4DE-7888-0E03-796C7644C2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48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FAACF-1A8B-FFEB-55D3-89E0B242601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6C5A3DA-8E32-5722-2BBA-A72AB3291EF9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AAEDE6-7C1F-70D4-9E45-DF189CCCABEC}"/>
              </a:ext>
            </a:extLst>
          </p:cNvPr>
          <p:cNvSpPr/>
          <p:nvPr/>
        </p:nvSpPr>
        <p:spPr>
          <a:xfrm>
            <a:off x="0" y="4602011"/>
            <a:ext cx="6392850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FFAFE5-A907-5A62-1A9E-6DBFDFAF56F0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937154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6B894D4-5276-82CF-4B33-8C089AE3B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4298" y="-79092"/>
            <a:ext cx="13489607" cy="86896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2B56F0-37E9-A977-8756-8C3E6A04F2C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49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C0FF42A-73A8-9FD2-69CB-E6605293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5725"/>
            <a:ext cx="10405533" cy="901613"/>
          </a:xfrm>
        </p:spPr>
        <p:txBody>
          <a:bodyPr/>
          <a:lstStyle/>
          <a:p>
            <a:r>
              <a:rPr lang="de-CH" b="1"/>
              <a:t>Arbeiten in IES NG</a:t>
            </a:r>
            <a:endParaRPr lang="en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303217A-5882-3570-0C1B-E8FC3AA171E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C73C1D7-1E5D-4101-86ED-4D49941A2936}" type="datetime1">
              <a:rPr lang="de-CH" smtClean="0"/>
              <a:t>01.07.2026</a:t>
            </a:fld>
            <a:endParaRPr lang="de-CH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E1AE08A-7A8B-5C70-0485-5439B4DABA26}"/>
              </a:ext>
            </a:extLst>
          </p:cNvPr>
          <p:cNvSpPr txBox="1"/>
          <p:nvPr/>
        </p:nvSpPr>
        <p:spPr>
          <a:xfrm>
            <a:off x="6752968" y="6174923"/>
            <a:ext cx="7068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>
                <a:solidFill>
                  <a:schemeClr val="bg1"/>
                </a:solidFill>
                <a:latin typeface="+mj-lt"/>
              </a:rPr>
              <a:t>Ankommen auf dem Schadenplatz</a:t>
            </a:r>
          </a:p>
        </p:txBody>
      </p:sp>
    </p:spTree>
    <p:extLst>
      <p:ext uri="{BB962C8B-B14F-4D97-AF65-F5344CB8AC3E}">
        <p14:creationId xmlns:p14="http://schemas.microsoft.com/office/powerpoint/2010/main" val="16801882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3BE8-A4C3-8EFD-A7A8-B7641C57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rojekt Informations- und Einsatzsystem New Generation (IES NG)">
            <a:extLst>
              <a:ext uri="{FF2B5EF4-FFF2-40B4-BE49-F238E27FC236}">
                <a16:creationId xmlns:a16="http://schemas.microsoft.com/office/drawing/2014/main" id="{17273AB8-150A-7BE1-B602-F36A45ED7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708" y="184666"/>
            <a:ext cx="712901" cy="71290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FF2EF8A8-A433-C628-CBD2-5DF5ED4D8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7D21FFDD-132D-4B5B-AD6B-BCC06A41D268}" type="slidenum">
              <a:rPr lang="de-CH" smtClean="0">
                <a:solidFill>
                  <a:prstClr val="black"/>
                </a:solidFill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de-CH">
              <a:solidFill>
                <a:prstClr val="black"/>
              </a:solidFill>
            </a:endParaRPr>
          </a:p>
        </p:txBody>
      </p:sp>
      <p:sp>
        <p:nvSpPr>
          <p:cNvPr id="61" name="Content Placeholder 3">
            <a:extLst>
              <a:ext uri="{FF2B5EF4-FFF2-40B4-BE49-F238E27FC236}">
                <a16:creationId xmlns:a16="http://schemas.microsoft.com/office/drawing/2014/main" id="{D7433CC0-B866-B37D-B976-60FCCDA0676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1060450" y="1227138"/>
            <a:ext cx="11131550" cy="2303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/>
              <a:t>Alle Daten werden entlang des gesamten Patientenwegs erfasst, synchronisiert und für Einsatzleitung, Spitäler und Transportdienste nutzbar gemacht.</a:t>
            </a:r>
            <a:endParaRPr lang="en-CH" sz="2400"/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AD6C6915-E44E-E7AE-EFD2-AD465DD07524}"/>
              </a:ext>
            </a:extLst>
          </p:cNvPr>
          <p:cNvGrpSpPr/>
          <p:nvPr/>
        </p:nvGrpSpPr>
        <p:grpSpPr>
          <a:xfrm>
            <a:off x="684521" y="2170758"/>
            <a:ext cx="11142374" cy="4020616"/>
            <a:chOff x="664643" y="1759941"/>
            <a:chExt cx="11142374" cy="4020616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D532E3EF-6F74-A1DF-2E39-DFE63AD70FF4}"/>
                </a:ext>
              </a:extLst>
            </p:cNvPr>
            <p:cNvSpPr/>
            <p:nvPr/>
          </p:nvSpPr>
          <p:spPr>
            <a:xfrm>
              <a:off x="664643" y="1759941"/>
              <a:ext cx="11023600" cy="4020616"/>
            </a:xfrm>
            <a:prstGeom prst="rect">
              <a:avLst/>
            </a:prstGeom>
            <a:solidFill>
              <a:srgbClr val="F1F4F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22F35D2C-9038-21F4-44C8-79906439F6C0}"/>
                </a:ext>
              </a:extLst>
            </p:cNvPr>
            <p:cNvSpPr txBox="1"/>
            <p:nvPr/>
          </p:nvSpPr>
          <p:spPr>
            <a:xfrm>
              <a:off x="1748377" y="3082173"/>
              <a:ext cx="210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/>
                <a:t>Schadenplatz</a:t>
              </a:r>
              <a:endParaRPr lang="en-CH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B0062C42-8C38-530A-6BAE-5438AC790181}"/>
                </a:ext>
              </a:extLst>
            </p:cNvPr>
            <p:cNvSpPr txBox="1"/>
            <p:nvPr/>
          </p:nvSpPr>
          <p:spPr>
            <a:xfrm>
              <a:off x="6819911" y="3168164"/>
              <a:ext cx="210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/>
                <a:t>Sammelstelle</a:t>
              </a:r>
              <a:endParaRPr lang="en-CH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DE1F6C07-C8A7-FDA6-259C-0B43FF99D15F}"/>
                </a:ext>
              </a:extLst>
            </p:cNvPr>
            <p:cNvSpPr txBox="1"/>
            <p:nvPr/>
          </p:nvSpPr>
          <p:spPr>
            <a:xfrm>
              <a:off x="7090843" y="5055134"/>
              <a:ext cx="1354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/>
                <a:t>Transport</a:t>
              </a:r>
              <a:endParaRPr lang="en-CH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FD361631-9753-06C0-7A2D-885A45573E65}"/>
                </a:ext>
              </a:extLst>
            </p:cNvPr>
            <p:cNvSpPr txBox="1"/>
            <p:nvPr/>
          </p:nvSpPr>
          <p:spPr>
            <a:xfrm>
              <a:off x="2042857" y="5055134"/>
              <a:ext cx="8466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/>
                <a:t>Spital</a:t>
              </a:r>
              <a:endParaRPr lang="en-CH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2E9DF804-23FC-6897-CE94-0BB2FDE3D5EB}"/>
                </a:ext>
              </a:extLst>
            </p:cNvPr>
            <p:cNvSpPr/>
            <p:nvPr/>
          </p:nvSpPr>
          <p:spPr>
            <a:xfrm>
              <a:off x="9381110" y="1884935"/>
              <a:ext cx="417717" cy="3654038"/>
            </a:xfrm>
            <a:prstGeom prst="rect">
              <a:avLst/>
            </a:prstGeom>
            <a:solidFill>
              <a:srgbClr val="334355"/>
            </a:solidFill>
            <a:ln>
              <a:solidFill>
                <a:srgbClr val="848E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5C4FAD4D-EF22-0807-58B4-C00579C2A9D2}"/>
                </a:ext>
              </a:extLst>
            </p:cNvPr>
            <p:cNvSpPr txBox="1"/>
            <p:nvPr/>
          </p:nvSpPr>
          <p:spPr>
            <a:xfrm>
              <a:off x="9698817" y="3710281"/>
              <a:ext cx="2108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/>
                <a:t>Einsatzleitung / Dashboard</a:t>
              </a:r>
              <a:endParaRPr lang="en-CH"/>
            </a:p>
          </p:txBody>
        </p:sp>
        <p:sp>
          <p:nvSpPr>
            <p:cNvPr id="18" name="Pfeil: nach rechts 17">
              <a:extLst>
                <a:ext uri="{FF2B5EF4-FFF2-40B4-BE49-F238E27FC236}">
                  <a16:creationId xmlns:a16="http://schemas.microsoft.com/office/drawing/2014/main" id="{6467FFDE-2F92-1ACE-05D9-60C4FC1D6B17}"/>
                </a:ext>
              </a:extLst>
            </p:cNvPr>
            <p:cNvSpPr/>
            <p:nvPr/>
          </p:nvSpPr>
          <p:spPr>
            <a:xfrm>
              <a:off x="4313776" y="2557466"/>
              <a:ext cx="1354667" cy="440267"/>
            </a:xfrm>
            <a:prstGeom prst="rightArrow">
              <a:avLst/>
            </a:prstGeom>
            <a:solidFill>
              <a:srgbClr val="CD3E47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9" name="Pfeil: nach rechts 18">
              <a:extLst>
                <a:ext uri="{FF2B5EF4-FFF2-40B4-BE49-F238E27FC236}">
                  <a16:creationId xmlns:a16="http://schemas.microsoft.com/office/drawing/2014/main" id="{26D6A740-A10C-0891-534B-96907FC673EC}"/>
                </a:ext>
              </a:extLst>
            </p:cNvPr>
            <p:cNvSpPr/>
            <p:nvPr/>
          </p:nvSpPr>
          <p:spPr>
            <a:xfrm rot="5400000">
              <a:off x="8119013" y="3497040"/>
              <a:ext cx="1354667" cy="440267"/>
            </a:xfrm>
            <a:prstGeom prst="rightArrow">
              <a:avLst/>
            </a:prstGeom>
            <a:solidFill>
              <a:srgbClr val="CD3E47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0" name="Pfeil: nach rechts 19">
              <a:extLst>
                <a:ext uri="{FF2B5EF4-FFF2-40B4-BE49-F238E27FC236}">
                  <a16:creationId xmlns:a16="http://schemas.microsoft.com/office/drawing/2014/main" id="{D0A1B2E5-7EC6-9F41-2BC5-0BE907ED1655}"/>
                </a:ext>
              </a:extLst>
            </p:cNvPr>
            <p:cNvSpPr/>
            <p:nvPr/>
          </p:nvSpPr>
          <p:spPr>
            <a:xfrm rot="10800000">
              <a:off x="4279035" y="4614867"/>
              <a:ext cx="1354667" cy="440267"/>
            </a:xfrm>
            <a:prstGeom prst="rightArrow">
              <a:avLst/>
            </a:prstGeom>
            <a:solidFill>
              <a:srgbClr val="CD3E47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pic>
          <p:nvPicPr>
            <p:cNvPr id="4098" name="Picture 2" descr="Hospital - Free healthcare and medical icons">
              <a:extLst>
                <a:ext uri="{FF2B5EF4-FFF2-40B4-BE49-F238E27FC236}">
                  <a16:creationId xmlns:a16="http://schemas.microsoft.com/office/drawing/2014/main" id="{82A468E4-682B-508C-D8E3-D6366984F4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136" y="3799281"/>
              <a:ext cx="1344168" cy="1344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Emergency - Free transport icons">
              <a:extLst>
                <a:ext uri="{FF2B5EF4-FFF2-40B4-BE49-F238E27FC236}">
                  <a16:creationId xmlns:a16="http://schemas.microsoft.com/office/drawing/2014/main" id="{21F1D30B-75A9-A7C3-8172-288E556E1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4249" y="3824232"/>
              <a:ext cx="1490864" cy="1490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0" name="Picture 10" descr="Krise - Kostenlose signalisierung-Icons">
              <a:extLst>
                <a:ext uri="{FF2B5EF4-FFF2-40B4-BE49-F238E27FC236}">
                  <a16:creationId xmlns:a16="http://schemas.microsoft.com/office/drawing/2014/main" id="{2D8F489D-E2A6-E592-E4EF-AA4E2E4618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4843" y="1860061"/>
              <a:ext cx="1260461" cy="1260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2" name="Picture 12" descr="Smartphone - Free technology icons">
              <a:extLst>
                <a:ext uri="{FF2B5EF4-FFF2-40B4-BE49-F238E27FC236}">
                  <a16:creationId xmlns:a16="http://schemas.microsoft.com/office/drawing/2014/main" id="{08EBD022-1127-D2AF-60C9-8FED7E0A1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5304" y="2157648"/>
              <a:ext cx="575733" cy="575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12" descr="Smartphone - Free technology icons">
              <a:extLst>
                <a:ext uri="{FF2B5EF4-FFF2-40B4-BE49-F238E27FC236}">
                  <a16:creationId xmlns:a16="http://schemas.microsoft.com/office/drawing/2014/main" id="{15567F92-17EE-5E47-C887-3F85BCCFB8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3176" y="2171135"/>
              <a:ext cx="575733" cy="575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2" descr="Smartphone - Free technology icons">
              <a:extLst>
                <a:ext uri="{FF2B5EF4-FFF2-40B4-BE49-F238E27FC236}">
                  <a16:creationId xmlns:a16="http://schemas.microsoft.com/office/drawing/2014/main" id="{34385F95-C089-4192-B093-9A738D7BA2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4193" y="4039134"/>
              <a:ext cx="575733" cy="575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4" name="Picture 14" descr="Tablet - Free technology icons">
              <a:extLst>
                <a:ext uri="{FF2B5EF4-FFF2-40B4-BE49-F238E27FC236}">
                  <a16:creationId xmlns:a16="http://schemas.microsoft.com/office/drawing/2014/main" id="{A82F907B-FEFE-4D8B-C1D0-402532A3C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356" y="4606993"/>
              <a:ext cx="931980" cy="931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6" name="Picture 16" descr="Laptop - Free computer icons">
              <a:extLst>
                <a:ext uri="{FF2B5EF4-FFF2-40B4-BE49-F238E27FC236}">
                  <a16:creationId xmlns:a16="http://schemas.microsoft.com/office/drawing/2014/main" id="{CFEC87C6-4A9B-745C-7FDD-96DACED7FE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2477" y="2625224"/>
              <a:ext cx="1283229" cy="128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5831122F-764F-B8B4-D2AE-A997E378F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424" y="4033446"/>
              <a:ext cx="838605" cy="900000"/>
            </a:xfrm>
            <a:prstGeom prst="rect">
              <a:avLst/>
            </a:prstGeom>
          </p:spPr>
        </p:pic>
        <p:pic>
          <p:nvPicPr>
            <p:cNvPr id="53" name="Grafik 52">
              <a:extLst>
                <a:ext uri="{FF2B5EF4-FFF2-40B4-BE49-F238E27FC236}">
                  <a16:creationId xmlns:a16="http://schemas.microsoft.com/office/drawing/2014/main" id="{F8D62C6C-7992-1F7B-1C7C-9D2E291C2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3073" y="2790258"/>
              <a:ext cx="838605" cy="900000"/>
            </a:xfrm>
            <a:prstGeom prst="rect">
              <a:avLst/>
            </a:prstGeom>
          </p:spPr>
        </p:pic>
        <p:pic>
          <p:nvPicPr>
            <p:cNvPr id="55" name="Grafik 54">
              <a:extLst>
                <a:ext uri="{FF2B5EF4-FFF2-40B4-BE49-F238E27FC236}">
                  <a16:creationId xmlns:a16="http://schemas.microsoft.com/office/drawing/2014/main" id="{EEC21C41-4FE6-6D25-26E7-005C574AD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22" y="2085373"/>
              <a:ext cx="837209" cy="900000"/>
            </a:xfrm>
            <a:prstGeom prst="rect">
              <a:avLst/>
            </a:prstGeom>
          </p:spPr>
        </p:pic>
        <p:pic>
          <p:nvPicPr>
            <p:cNvPr id="57" name="Grafik 56">
              <a:extLst>
                <a:ext uri="{FF2B5EF4-FFF2-40B4-BE49-F238E27FC236}">
                  <a16:creationId xmlns:a16="http://schemas.microsoft.com/office/drawing/2014/main" id="{5B7C57AB-173A-754A-F5A4-BBFE97076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0970" y="4033446"/>
              <a:ext cx="837209" cy="900000"/>
            </a:xfrm>
            <a:prstGeom prst="rect">
              <a:avLst/>
            </a:prstGeom>
          </p:spPr>
        </p:pic>
        <p:pic>
          <p:nvPicPr>
            <p:cNvPr id="59" name="Grafik 58">
              <a:extLst>
                <a:ext uri="{FF2B5EF4-FFF2-40B4-BE49-F238E27FC236}">
                  <a16:creationId xmlns:a16="http://schemas.microsoft.com/office/drawing/2014/main" id="{E7E89FCA-6858-7F5E-7C81-E78560770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040" y="1846868"/>
              <a:ext cx="837209" cy="900000"/>
            </a:xfrm>
            <a:prstGeom prst="rect">
              <a:avLst/>
            </a:prstGeom>
          </p:spPr>
        </p:pic>
      </p:grpSp>
      <p:sp>
        <p:nvSpPr>
          <p:cNvPr id="4096" name="Title 4">
            <a:extLst>
              <a:ext uri="{FF2B5EF4-FFF2-40B4-BE49-F238E27FC236}">
                <a16:creationId xmlns:a16="http://schemas.microsoft.com/office/drawing/2014/main" id="{C77FDC3F-B2C0-DBD1-B93C-CC4DACDDF8C8}"/>
              </a:ext>
            </a:extLst>
          </p:cNvPr>
          <p:cNvSpPr txBox="1">
            <a:spLocks/>
          </p:cNvSpPr>
          <p:nvPr/>
        </p:nvSpPr>
        <p:spPr bwMode="auto">
          <a:xfrm>
            <a:off x="1060951" y="241762"/>
            <a:ext cx="9984000" cy="9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4800"/>
              </a:lnSpc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3200"/>
              </a:lnSpc>
            </a:pPr>
            <a:r>
              <a:rPr lang="de-DE" sz="3000">
                <a:latin typeface="Inter ExtraBold" panose="020B0502030000000004" pitchFamily="34" charset="0"/>
              </a:rPr>
              <a:t>Der Patientenweg in IES NG – von der </a:t>
            </a:r>
            <a:br>
              <a:rPr lang="de-DE" sz="3000">
                <a:latin typeface="Inter ExtraBold" panose="020B0502030000000004" pitchFamily="34" charset="0"/>
              </a:rPr>
            </a:br>
            <a:r>
              <a:rPr lang="de-DE" sz="3000">
                <a:latin typeface="Inter ExtraBold" panose="020B0502030000000004" pitchFamily="34" charset="0"/>
              </a:rPr>
              <a:t>Erfassung bis zum Ereignisabschluss</a:t>
            </a:r>
            <a:endParaRPr lang="en-CH" sz="3000">
              <a:latin typeface="Inter ExtraBold" panose="020B05020300000000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BC12589-EA0E-6B9B-C069-38024C3F01C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590" y="4795818"/>
            <a:ext cx="838605" cy="900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FC92098-4B0A-A08F-63D4-631EF655D2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3054" y="2291551"/>
            <a:ext cx="812136" cy="123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767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6B894D4-5276-82CF-4B33-8C089AE3B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9660" y="-72466"/>
            <a:ext cx="13489607" cy="8689691"/>
          </a:xfrm>
          <a:prstGeom prst="rect">
            <a:avLst/>
          </a:prstGeom>
        </p:spPr>
      </p:pic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31528BDC-A5C9-394E-8EDD-CD871CF956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8" name="Titel 4">
            <a:extLst>
              <a:ext uri="{FF2B5EF4-FFF2-40B4-BE49-F238E27FC236}">
                <a16:creationId xmlns:a16="http://schemas.microsoft.com/office/drawing/2014/main" id="{AF81292F-B8E2-3192-A141-D392DE96A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877" y="5768600"/>
            <a:ext cx="9984000" cy="912000"/>
          </a:xfrm>
        </p:spPr>
        <p:txBody>
          <a:bodyPr/>
          <a:lstStyle/>
          <a:p>
            <a:r>
              <a:rPr lang="de-CH" sz="4000">
                <a:solidFill>
                  <a:schemeClr val="bg1"/>
                </a:solidFill>
              </a:rPr>
              <a:t>Prä-Triage</a:t>
            </a:r>
            <a:r>
              <a:rPr lang="de-CH" sz="4000" b="1"/>
              <a:t>	</a:t>
            </a:r>
            <a:endParaRPr lang="en-CH" sz="4000" b="1"/>
          </a:p>
        </p:txBody>
      </p:sp>
      <p:pic>
        <p:nvPicPr>
          <p:cNvPr id="7" name="Grafik 6" descr="Ein Bild, das Handy, Gerät, tragbares Kommunikationsgerät, Screenshot enthält.&#10;&#10;KI-generierte Inhalte können fehlerhaft sein.">
            <a:extLst>
              <a:ext uri="{FF2B5EF4-FFF2-40B4-BE49-F238E27FC236}">
                <a16:creationId xmlns:a16="http://schemas.microsoft.com/office/drawing/2014/main" id="{2EC00C96-A936-E322-ECAC-ECA428389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264" y="-142200"/>
            <a:ext cx="12697600" cy="7142400"/>
          </a:xfrm>
          <a:prstGeom prst="rect">
            <a:avLst/>
          </a:prstGeom>
        </p:spPr>
      </p:pic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F39A0693-D5BC-1ACA-0E26-FD50B285B4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7D21FFDD-132D-4B5B-AD6B-BCC06A41D268}" type="slidenum">
              <a:rPr lang="de-CH" smtClean="0">
                <a:solidFill>
                  <a:prstClr val="black"/>
                </a:solidFill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de-CH">
              <a:solidFill>
                <a:prstClr val="black"/>
              </a:solidFill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75B1E3F2-B480-D323-B31B-DBC31515F8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201" y="1465012"/>
            <a:ext cx="3552616" cy="342448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890E98E-CAA2-B744-2601-0ECA23F0C5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7201" y="4991110"/>
            <a:ext cx="3534659" cy="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003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EDE61-4A63-7529-2A84-29A843487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983F73-1929-C59B-38DE-6A97255F6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52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97D46AA-3D88-1609-E28C-DFF7434D23E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E0A35F0-BB77-4172-AC4A-183685A69DC7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5801068-DD64-7662-B12B-34C3C5271D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267" y="386768"/>
            <a:ext cx="10406062" cy="901700"/>
          </a:xfrm>
        </p:spPr>
        <p:txBody>
          <a:bodyPr/>
          <a:lstStyle/>
          <a:p>
            <a:r>
              <a:rPr lang="de-CH" b="1"/>
              <a:t>Tätigkeiten am Ereignis erlernen: Prä-Triage</a:t>
            </a:r>
            <a:endParaRPr lang="en-CH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0B7E5A-4318-1FE3-D272-25583B94F833}"/>
              </a:ext>
            </a:extLst>
          </p:cNvPr>
          <p:cNvSpPr/>
          <p:nvPr/>
        </p:nvSpPr>
        <p:spPr>
          <a:xfrm>
            <a:off x="948266" y="1391949"/>
            <a:ext cx="3832163" cy="1596158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pic>
        <p:nvPicPr>
          <p:cNvPr id="9" name="Graphic 8" descr="Bullseye outline">
            <a:extLst>
              <a:ext uri="{FF2B5EF4-FFF2-40B4-BE49-F238E27FC236}">
                <a16:creationId xmlns:a16="http://schemas.microsoft.com/office/drawing/2014/main" id="{3A3EF3AE-787F-802D-22A3-13FFE46FB4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172" y="1440920"/>
            <a:ext cx="508610" cy="5086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BAA190-BEAE-276C-08AA-2755C03E03EC}"/>
              </a:ext>
            </a:extLst>
          </p:cNvPr>
          <p:cNvSpPr txBox="1"/>
          <p:nvPr/>
        </p:nvSpPr>
        <p:spPr>
          <a:xfrm>
            <a:off x="1391769" y="1844532"/>
            <a:ext cx="331374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Patienten schnell erfassen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Erste Orientierung &amp; Grobkategorisierung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Grundlage für medizinische Triage schaffen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1D4BAF-C878-2898-3F74-2D5767101D6F}"/>
              </a:ext>
            </a:extLst>
          </p:cNvPr>
          <p:cNvSpPr txBox="1"/>
          <p:nvPr/>
        </p:nvSpPr>
        <p:spPr>
          <a:xfrm>
            <a:off x="1391769" y="1531954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Zweck der Phase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94017D-509D-3BA1-9BA5-CC631AC530EB}"/>
              </a:ext>
            </a:extLst>
          </p:cNvPr>
          <p:cNvSpPr/>
          <p:nvPr/>
        </p:nvSpPr>
        <p:spPr>
          <a:xfrm>
            <a:off x="4865843" y="1391947"/>
            <a:ext cx="3744757" cy="4868439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1950A85-2B59-D127-0CC5-08EF5889D051}"/>
              </a:ext>
            </a:extLst>
          </p:cNvPr>
          <p:cNvSpPr txBox="1">
            <a:spLocks/>
          </p:cNvSpPr>
          <p:nvPr/>
        </p:nvSpPr>
        <p:spPr>
          <a:xfrm>
            <a:off x="5326360" y="1893150"/>
            <a:ext cx="3167667" cy="399359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34355"/>
              </a:buClr>
            </a:pPr>
            <a:r>
              <a:rPr lang="de-CH" sz="1100"/>
              <a:t>Ereignis → Funktion → Einsatzstandort wählen</a:t>
            </a:r>
          </a:p>
          <a:p>
            <a:pPr>
              <a:buClr>
                <a:srgbClr val="334355"/>
              </a:buClr>
            </a:pPr>
            <a:r>
              <a:rPr lang="de-CH" sz="1100"/>
              <a:t>Patient erfassen über:</a:t>
            </a:r>
          </a:p>
          <a:p>
            <a:pPr>
              <a:buClr>
                <a:srgbClr val="334355"/>
              </a:buClr>
            </a:pPr>
            <a:r>
              <a:rPr lang="de-CH" sz="1100"/>
              <a:t>QR-Code der PLS-Karte</a:t>
            </a:r>
          </a:p>
          <a:p>
            <a:pPr>
              <a:buClr>
                <a:srgbClr val="334355"/>
              </a:buClr>
            </a:pPr>
            <a:r>
              <a:rPr lang="de-CH" sz="1100"/>
              <a:t>manuelle Eingabe der PLS-Nummer</a:t>
            </a:r>
          </a:p>
          <a:p>
            <a:pPr>
              <a:buClr>
                <a:srgbClr val="334355"/>
              </a:buClr>
            </a:pPr>
            <a:r>
              <a:rPr lang="de-CH" sz="1100" b="1"/>
              <a:t>PLS-Farbkategorie vergeben</a:t>
            </a:r>
          </a:p>
          <a:p>
            <a:pPr>
              <a:buClr>
                <a:srgbClr val="334355"/>
              </a:buClr>
            </a:pPr>
            <a:r>
              <a:rPr lang="de-CH" sz="1100"/>
              <a:t>Patientenakte einsehen</a:t>
            </a:r>
          </a:p>
          <a:p>
            <a:pPr marL="0" indent="0">
              <a:buClr>
                <a:srgbClr val="334355"/>
              </a:buClr>
              <a:buNone/>
            </a:pPr>
            <a:endParaRPr lang="de-CH" sz="1100" b="1"/>
          </a:p>
          <a:p>
            <a:pPr marL="0" indent="0">
              <a:buClr>
                <a:srgbClr val="334355"/>
              </a:buClr>
              <a:buNone/>
            </a:pPr>
            <a:r>
              <a:rPr lang="de-CH" sz="1100" b="1"/>
              <a:t>Optional: </a:t>
            </a:r>
          </a:p>
          <a:p>
            <a:pPr>
              <a:buClr>
                <a:srgbClr val="334355"/>
              </a:buClr>
            </a:pPr>
            <a:r>
              <a:rPr lang="de-CH" sz="1100"/>
              <a:t>erste Massnahmen erfassen</a:t>
            </a:r>
          </a:p>
          <a:p>
            <a:pPr>
              <a:buClr>
                <a:srgbClr val="334355"/>
              </a:buClr>
            </a:pPr>
            <a:r>
              <a:rPr lang="de-CH" sz="1100"/>
              <a:t>PLS-Foto und Patientenfoto aufnehmen</a:t>
            </a:r>
          </a:p>
          <a:p>
            <a:pPr>
              <a:buClr>
                <a:srgbClr val="334355"/>
              </a:buClr>
            </a:pPr>
            <a:r>
              <a:rPr lang="de-CH" sz="1100"/>
              <a:t>Patient erscheint automatisch in der Personenliste</a:t>
            </a:r>
            <a:endParaRPr lang="de-DE" sz="1100"/>
          </a:p>
        </p:txBody>
      </p:sp>
      <p:pic>
        <p:nvPicPr>
          <p:cNvPr id="15" name="Graphic 14" descr="Smart Phone outline">
            <a:extLst>
              <a:ext uri="{FF2B5EF4-FFF2-40B4-BE49-F238E27FC236}">
                <a16:creationId xmlns:a16="http://schemas.microsoft.com/office/drawing/2014/main" id="{25F5C1C5-304A-5DF2-D964-847D4BB70A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5389" y="1454173"/>
            <a:ext cx="432559" cy="43255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1B5DD6-CEA5-3E75-089B-E008AFB12D25}"/>
              </a:ext>
            </a:extLst>
          </p:cNvPr>
          <p:cNvSpPr/>
          <p:nvPr/>
        </p:nvSpPr>
        <p:spPr>
          <a:xfrm>
            <a:off x="8835765" y="1391947"/>
            <a:ext cx="2862510" cy="2607166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AD43DC-9970-478B-2FAC-352FA0FD4504}"/>
              </a:ext>
            </a:extLst>
          </p:cNvPr>
          <p:cNvSpPr txBox="1"/>
          <p:nvPr/>
        </p:nvSpPr>
        <p:spPr>
          <a:xfrm>
            <a:off x="9349281" y="1893150"/>
            <a:ext cx="226261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Prä-Triage ≠ medizinische Triage → nur erste Einordnung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Fokus auf Geschwindigkeit, nicht Detailtiefe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PLS-Foto ist wichtig für Wiedererkennung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Saubere Erfassung erleichtert spätere Triage massiv</a:t>
            </a:r>
          </a:p>
        </p:txBody>
      </p:sp>
      <p:pic>
        <p:nvPicPr>
          <p:cNvPr id="18" name="Graphic 17" descr="Information outline">
            <a:extLst>
              <a:ext uri="{FF2B5EF4-FFF2-40B4-BE49-F238E27FC236}">
                <a16:creationId xmlns:a16="http://schemas.microsoft.com/office/drawing/2014/main" id="{868968F9-EA3C-05E7-0D7D-0C4F34DF5A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9132" y="1440919"/>
            <a:ext cx="508611" cy="5086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37ACC8C-0615-C63B-0CB8-2714E7786C98}"/>
              </a:ext>
            </a:extLst>
          </p:cNvPr>
          <p:cNvSpPr txBox="1"/>
          <p:nvPr/>
        </p:nvSpPr>
        <p:spPr>
          <a:xfrm>
            <a:off x="9377743" y="1528535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Wichtige Hinweise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4334A3-B8DE-C0F0-A33F-19B4692BEB28}"/>
              </a:ext>
            </a:extLst>
          </p:cNvPr>
          <p:cNvSpPr txBox="1"/>
          <p:nvPr/>
        </p:nvSpPr>
        <p:spPr>
          <a:xfrm>
            <a:off x="5214122" y="1523718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200" b="1">
                <a:solidFill>
                  <a:srgbClr val="334355"/>
                </a:solidFill>
              </a:rPr>
              <a:t>Aktivitäten in IES NG (Native App)</a:t>
            </a:r>
            <a:endParaRPr lang="de-CH" sz="1200">
              <a:solidFill>
                <a:srgbClr val="334355"/>
              </a:solidFill>
            </a:endParaRPr>
          </a:p>
        </p:txBody>
      </p:sp>
      <p:pic>
        <p:nvPicPr>
          <p:cNvPr id="21" name="Grafik 6" descr="Ein Bild, das Handy, Gerät, tragbares Kommunikationsgerät, Screenshot enthält.&#10;&#10;KI-generierte Inhalte können fehlerhaft sein.">
            <a:extLst>
              <a:ext uri="{FF2B5EF4-FFF2-40B4-BE49-F238E27FC236}">
                <a16:creationId xmlns:a16="http://schemas.microsoft.com/office/drawing/2014/main" id="{5B3AF260-5B85-22C8-60DB-B0E99DFA22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4140" y="3005180"/>
            <a:ext cx="5897636" cy="331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609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F21B7-B281-5677-97AC-3EE2116DD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163A1B-D6C3-7223-5393-BA777FCAF6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53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FE8758D-52CE-405D-0C31-CDA98543FCC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C89B6-959C-AAAB-D557-A1FB5760EB6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Arbeiten</a:t>
            </a:r>
            <a:r>
              <a:rPr lang="en-US" dirty="0">
                <a:hlinkClick r:id="rId2"/>
              </a:rPr>
              <a:t> in der </a:t>
            </a:r>
            <a:r>
              <a:rPr lang="en-US" dirty="0" err="1">
                <a:hlinkClick r:id="rId2"/>
              </a:rPr>
              <a:t>mobilen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Applikation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554906-59CB-62F6-62E5-BDC64B1082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Prä-Triage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4AEE070C-146E-8BEB-2650-6E4D6BF79078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Melde dich in der mobilen Applikation an und wähle die Rolle </a:t>
            </a:r>
            <a:r>
              <a:rPr lang="de-DE" sz="1600" b="1" dirty="0">
                <a:solidFill>
                  <a:srgbClr val="334355"/>
                </a:solidFill>
              </a:rPr>
              <a:t>Rettungssanitäter*in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Tritt einem laufenden Ereignis bei und wähle den Einsatzstandort (z. B. Schadensplatz 1)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Teilnahme am Ereignis und Zugriff auf alle relevanten Funktionen für die prä-</a:t>
            </a:r>
            <a:r>
              <a:rPr lang="de-DE" sz="1600" dirty="0" err="1">
                <a:solidFill>
                  <a:srgbClr val="334355"/>
                </a:solidFill>
              </a:rPr>
              <a:t>hospitalen</a:t>
            </a:r>
            <a:r>
              <a:rPr lang="de-DE" sz="1600" dirty="0">
                <a:solidFill>
                  <a:srgbClr val="334355"/>
                </a:solidFill>
              </a:rPr>
              <a:t> Aufgaben.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2341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72F06-635E-A749-5DCE-84DE41336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3AF520-4E46-6F50-62AA-287563C5B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54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37E306-78A8-B36B-20B9-2584FD4039A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AE497-85BC-0A71-1515-706D924B4D3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Arbeiten</a:t>
            </a:r>
            <a:r>
              <a:rPr lang="en-US" dirty="0">
                <a:hlinkClick r:id="rId2"/>
              </a:rPr>
              <a:t> in der </a:t>
            </a:r>
            <a:r>
              <a:rPr lang="en-US" dirty="0" err="1">
                <a:hlinkClick r:id="rId2"/>
              </a:rPr>
              <a:t>mobilen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Applikation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A5D09C-B797-D026-C169-539D4EB29E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Prä-Triage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67C3E42C-7526-FED9-5AD6-3332BCADC49D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Erfasse neue Patient*innen über QR-Codes oder PLS-Nummern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Weise eine PLS-Farbkategorie zu und dokumentiere die Prä-Triage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Patient*innen sind erfasst und im System auffindbar.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004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6B894D4-5276-82CF-4B33-8C089AE3B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4298" y="-79092"/>
            <a:ext cx="13489607" cy="868969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C0FF42A-73A8-9FD2-69CB-E6605293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86" y="4678938"/>
            <a:ext cx="10405533" cy="901613"/>
          </a:xfrm>
        </p:spPr>
        <p:txBody>
          <a:bodyPr/>
          <a:lstStyle/>
          <a:p>
            <a:r>
              <a:rPr lang="de-CH" sz="4000">
                <a:solidFill>
                  <a:schemeClr val="bg1"/>
                </a:solidFill>
              </a:rPr>
              <a:t>Triage</a:t>
            </a:r>
            <a:endParaRPr lang="en-CH" sz="4000">
              <a:solidFill>
                <a:schemeClr val="bg1"/>
              </a:solidFill>
            </a:endParaRPr>
          </a:p>
        </p:txBody>
      </p:sp>
      <p:pic>
        <p:nvPicPr>
          <p:cNvPr id="8" name="Grafik 7" descr="Ein Bild, das Handy, tragbares Kommunikationsgerät, mobiles Gerät, Smartphone enthält.&#10;&#10;KI-generierte Inhalte können fehlerhaft sein.">
            <a:extLst>
              <a:ext uri="{FF2B5EF4-FFF2-40B4-BE49-F238E27FC236}">
                <a16:creationId xmlns:a16="http://schemas.microsoft.com/office/drawing/2014/main" id="{70851B69-91CB-4373-281F-5A06DC432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154" y="-79092"/>
            <a:ext cx="12697600" cy="7142400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CD7C5D6-DB5D-8E17-96B1-B03DA4C7DF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55</a:t>
            </a:fld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45E271F-83F0-0326-C222-A35F31DE6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906" y="640924"/>
            <a:ext cx="4498844" cy="371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696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8623E-8639-6B24-B9E1-50EF91555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028DB-B767-C3C7-8666-E950677DC1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56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4806CBD-E531-4669-44AA-B31B28E89B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EA09403-E882-4588-B613-05AE787D2A57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784878-C6CD-DAB9-914C-78AEF711BC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267" y="365124"/>
            <a:ext cx="10406062" cy="901700"/>
          </a:xfrm>
        </p:spPr>
        <p:txBody>
          <a:bodyPr/>
          <a:lstStyle/>
          <a:p>
            <a:r>
              <a:rPr lang="de-CH" b="1"/>
              <a:t>Tätigkeiten am Ereignis erlernen: Triage</a:t>
            </a:r>
            <a:endParaRPr lang="en-CH" b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F08A88-4782-A98E-C3BD-0CF4EFA9E2DE}"/>
              </a:ext>
            </a:extLst>
          </p:cNvPr>
          <p:cNvSpPr/>
          <p:nvPr/>
        </p:nvSpPr>
        <p:spPr>
          <a:xfrm>
            <a:off x="948266" y="1391949"/>
            <a:ext cx="3832163" cy="1596158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pic>
        <p:nvPicPr>
          <p:cNvPr id="11" name="Graphic 10" descr="Bullseye outline">
            <a:extLst>
              <a:ext uri="{FF2B5EF4-FFF2-40B4-BE49-F238E27FC236}">
                <a16:creationId xmlns:a16="http://schemas.microsoft.com/office/drawing/2014/main" id="{1F8B0256-D487-BD8C-436C-F51066718F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172" y="1440920"/>
            <a:ext cx="508610" cy="5086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DF7DC5-73EF-DC0B-C917-B901252B1641}"/>
              </a:ext>
            </a:extLst>
          </p:cNvPr>
          <p:cNvSpPr txBox="1"/>
          <p:nvPr/>
        </p:nvSpPr>
        <p:spPr>
          <a:xfrm>
            <a:off x="1391769" y="1844532"/>
            <a:ext cx="33137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Patienten medizinisch einstufen &amp; priorisieren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Dringlichkeit auf Basis von ABCDE + Befund festlegen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Grundlage für Behandlung &amp; Transport schaffen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92EDDB-1818-83CE-1602-06AA6E50B04B}"/>
              </a:ext>
            </a:extLst>
          </p:cNvPr>
          <p:cNvSpPr txBox="1"/>
          <p:nvPr/>
        </p:nvSpPr>
        <p:spPr>
          <a:xfrm>
            <a:off x="1391769" y="1531954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Zweck der Phase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CF50A6-5A24-E35C-ACA0-9B2B4F315AA1}"/>
              </a:ext>
            </a:extLst>
          </p:cNvPr>
          <p:cNvSpPr/>
          <p:nvPr/>
        </p:nvSpPr>
        <p:spPr>
          <a:xfrm>
            <a:off x="4865843" y="1391947"/>
            <a:ext cx="3744757" cy="4868439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FCEF0EB-67AA-E4BD-7874-372F86C3302D}"/>
              </a:ext>
            </a:extLst>
          </p:cNvPr>
          <p:cNvSpPr txBox="1">
            <a:spLocks/>
          </p:cNvSpPr>
          <p:nvPr/>
        </p:nvSpPr>
        <p:spPr>
          <a:xfrm>
            <a:off x="5326360" y="1893150"/>
            <a:ext cx="3167667" cy="34488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34355"/>
              </a:buClr>
              <a:buFont typeface="Arial" panose="020B0604020202020204" pitchFamily="34" charset="0"/>
              <a:buNone/>
            </a:pPr>
            <a:r>
              <a:rPr lang="de-CH" sz="1100" b="1"/>
              <a:t>Patientenakte aktualisieren:</a:t>
            </a:r>
            <a:endParaRPr lang="de-CH" sz="1100"/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PLS-Farbkategorie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ABCDE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Verletzungsmuster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Pupillenweite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Puls &amp; Atemfrequenz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Beatmung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Befund / Verdachtsdiagnose (entscheidend)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r>
              <a:rPr lang="de-CH" sz="1100">
                <a:latin typeface="+mn-lt"/>
                <a:cs typeface="+mn-cs"/>
              </a:rPr>
              <a:t>Massnahmen (falls schon erfolgt)</a:t>
            </a:r>
          </a:p>
          <a:p>
            <a:pPr marL="285750" indent="-285750">
              <a:spcBef>
                <a:spcPts val="0"/>
              </a:spcBef>
              <a:buClr>
                <a:srgbClr val="334355"/>
              </a:buClr>
            </a:pPr>
            <a:endParaRPr lang="de-DE" sz="1100" b="1"/>
          </a:p>
          <a:p>
            <a:pPr marL="0" indent="0">
              <a:buNone/>
            </a:pPr>
            <a:r>
              <a:rPr lang="de-DE" sz="1100" b="1"/>
              <a:t>Optionale Module (falls relevant)</a:t>
            </a:r>
          </a:p>
          <a:p>
            <a:pPr>
              <a:spcBef>
                <a:spcPts val="0"/>
              </a:spcBef>
              <a:buClr>
                <a:srgbClr val="334355"/>
              </a:buClr>
            </a:pPr>
            <a:r>
              <a:rPr lang="de-DE" sz="1100"/>
              <a:t>Zielspitalkategorie (Base / </a:t>
            </a:r>
            <a:r>
              <a:rPr lang="de-DE" sz="1100" err="1"/>
              <a:t>Intens</a:t>
            </a:r>
            <a:r>
              <a:rPr lang="de-DE" sz="1100"/>
              <a:t> / Max)</a:t>
            </a:r>
          </a:p>
          <a:p>
            <a:pPr>
              <a:spcBef>
                <a:spcPts val="0"/>
              </a:spcBef>
              <a:buClr>
                <a:srgbClr val="334355"/>
              </a:buClr>
            </a:pPr>
            <a:r>
              <a:rPr lang="de-DE" sz="1100"/>
              <a:t>Pflegeleistungsbedarf</a:t>
            </a:r>
          </a:p>
          <a:p>
            <a:pPr>
              <a:spcBef>
                <a:spcPts val="0"/>
              </a:spcBef>
              <a:buClr>
                <a:srgbClr val="334355"/>
              </a:buClr>
            </a:pPr>
            <a:r>
              <a:rPr lang="de-DE" sz="1100"/>
              <a:t>Verabreichte Medikamente</a:t>
            </a:r>
          </a:p>
          <a:p>
            <a:pPr>
              <a:spcBef>
                <a:spcPts val="0"/>
              </a:spcBef>
              <a:buClr>
                <a:srgbClr val="334355"/>
              </a:buClr>
            </a:pPr>
            <a:r>
              <a:rPr lang="de-DE" sz="1100"/>
              <a:t>Zielspital vorschlagen</a:t>
            </a:r>
          </a:p>
        </p:txBody>
      </p:sp>
      <p:pic>
        <p:nvPicPr>
          <p:cNvPr id="18" name="Graphic 17" descr="Smart Phone outline">
            <a:extLst>
              <a:ext uri="{FF2B5EF4-FFF2-40B4-BE49-F238E27FC236}">
                <a16:creationId xmlns:a16="http://schemas.microsoft.com/office/drawing/2014/main" id="{47037BAF-23BD-58E4-A86B-DF5FA8E92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5389" y="1454173"/>
            <a:ext cx="432559" cy="43255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0023021-014B-9168-543A-A1AD759A9E24}"/>
              </a:ext>
            </a:extLst>
          </p:cNvPr>
          <p:cNvSpPr/>
          <p:nvPr/>
        </p:nvSpPr>
        <p:spPr>
          <a:xfrm>
            <a:off x="8835765" y="1391947"/>
            <a:ext cx="2862510" cy="2607166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215149-0AD5-63F6-0460-F5974C6D2C8C}"/>
              </a:ext>
            </a:extLst>
          </p:cNvPr>
          <p:cNvSpPr txBox="1"/>
          <p:nvPr/>
        </p:nvSpPr>
        <p:spPr>
          <a:xfrm>
            <a:off x="9349281" y="1893150"/>
            <a:ext cx="226261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Befund bestimmt die Farbzuweisung &amp; Transportpriorität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Vitalparameter sorgfältig erfassen → beeinflusst ABCDE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Nachtriage jederzeit möglich – Änderungen sichtbar im System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Fehlende Pflichtfelder verhindern vollständige Triage</a:t>
            </a:r>
          </a:p>
        </p:txBody>
      </p:sp>
      <p:pic>
        <p:nvPicPr>
          <p:cNvPr id="21" name="Graphic 20" descr="Information outline">
            <a:extLst>
              <a:ext uri="{FF2B5EF4-FFF2-40B4-BE49-F238E27FC236}">
                <a16:creationId xmlns:a16="http://schemas.microsoft.com/office/drawing/2014/main" id="{D2795D0F-6152-004D-3CDD-3E1AB086DE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9132" y="1440919"/>
            <a:ext cx="508611" cy="5086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C32C574-BDDA-2F26-348D-53D0C769EBE2}"/>
              </a:ext>
            </a:extLst>
          </p:cNvPr>
          <p:cNvSpPr txBox="1"/>
          <p:nvPr/>
        </p:nvSpPr>
        <p:spPr>
          <a:xfrm>
            <a:off x="9377743" y="1528535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Wichtige Hinweise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AB0971-E94F-E628-E156-AB29D871F247}"/>
              </a:ext>
            </a:extLst>
          </p:cNvPr>
          <p:cNvSpPr txBox="1"/>
          <p:nvPr/>
        </p:nvSpPr>
        <p:spPr>
          <a:xfrm>
            <a:off x="5214122" y="1523718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200" b="1">
                <a:solidFill>
                  <a:srgbClr val="334355"/>
                </a:solidFill>
              </a:rPr>
              <a:t>Aktivitäten in IES NG (Native App)</a:t>
            </a:r>
            <a:endParaRPr lang="de-CH" sz="1200">
              <a:solidFill>
                <a:srgbClr val="334355"/>
              </a:solidFill>
            </a:endParaRPr>
          </a:p>
        </p:txBody>
      </p:sp>
      <p:pic>
        <p:nvPicPr>
          <p:cNvPr id="24" name="Grafik 7" descr="Ein Bild, das Handy, tragbares Kommunikationsgerät, mobiles Gerät, Smartphone enthält.&#10;&#10;KI-generierte Inhalte können fehlerhaft sein.">
            <a:extLst>
              <a:ext uri="{FF2B5EF4-FFF2-40B4-BE49-F238E27FC236}">
                <a16:creationId xmlns:a16="http://schemas.microsoft.com/office/drawing/2014/main" id="{39DE1AA3-AC51-8049-4B41-1B36F949F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27048" y="3057652"/>
            <a:ext cx="5767358" cy="324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442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AA325-ACFB-6CAF-BFC4-7F86B6BDA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0692C7-8333-D3AC-C18A-5E8D9493BB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57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3DB9BE0-AFF5-7ACC-6A36-029CD90F85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46176-65F3-2C25-1FBA-23230035083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Arbeiten</a:t>
            </a:r>
            <a:r>
              <a:rPr lang="en-US" dirty="0">
                <a:hlinkClick r:id="rId2"/>
              </a:rPr>
              <a:t> in der </a:t>
            </a:r>
            <a:r>
              <a:rPr lang="en-US" dirty="0" err="1">
                <a:hlinkClick r:id="rId2"/>
              </a:rPr>
              <a:t>mobilen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Applikation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B641D90-BE39-C1AE-2EE7-E5DA70DA43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Triage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D4C23906-E75C-B235-67AD-17ADB1290B58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Passe (wenn nötig) die PLS-Farbkategorie an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Ergänze bei Bedarf Personendaten (Name, Vorname, Alter, Geschlecht)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Prüfe die Anzeige der Daten im Kopf der Patientenakte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Setze die  Transportpriorität (TP)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Die medizinische Priorisierung ist aktuell und nachvollziehbar.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365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6533784-4090-5C10-A373-65ECE309E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 descr="Ein Bild, das Text, Handy, Screenshot, mobiles Gerät enthält.&#10;&#10;KI-generierte Inhalte können fehlerhaft sein.">
            <a:extLst>
              <a:ext uri="{FF2B5EF4-FFF2-40B4-BE49-F238E27FC236}">
                <a16:creationId xmlns:a16="http://schemas.microsoft.com/office/drawing/2014/main" id="{1E83803C-694F-F812-EC40-EC52FC922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86" y="-59872"/>
            <a:ext cx="12404876" cy="6977743"/>
          </a:xfrm>
          <a:prstGeom prst="rect">
            <a:avLst/>
          </a:prstGeom>
        </p:spPr>
      </p:pic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09BF1F1D-3CDA-99D8-7662-973DC5F83D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7D21FFDD-132D-4B5B-AD6B-BCC06A41D268}" type="slidenum">
              <a:rPr lang="de-CH" smtClean="0">
                <a:solidFill>
                  <a:prstClr val="black"/>
                </a:solidFill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de-CH">
              <a:solidFill>
                <a:prstClr val="black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DBF033F-BA40-5195-7AF7-D09DC815D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55" y="4619700"/>
            <a:ext cx="3508965" cy="57364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6638268-7C9D-391C-7135-C5E638039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55" y="85167"/>
            <a:ext cx="2896004" cy="453453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C0FF42A-73A8-9FD2-69CB-E6605293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63" y="5304170"/>
            <a:ext cx="9984000" cy="912000"/>
          </a:xfrm>
        </p:spPr>
        <p:txBody>
          <a:bodyPr/>
          <a:lstStyle/>
          <a:p>
            <a:r>
              <a:rPr lang="de-CH" sz="4000" dirty="0">
                <a:solidFill>
                  <a:schemeClr val="bg1"/>
                </a:solidFill>
              </a:rPr>
              <a:t>Behandlung</a:t>
            </a:r>
            <a:endParaRPr lang="de-DE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418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6533784-4090-5C10-A373-65ECE309E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C0FF42A-73A8-9FD2-69CB-E6605293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99" y="5458629"/>
            <a:ext cx="9984000" cy="9120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de-CH" sz="4000">
                <a:solidFill>
                  <a:schemeClr val="bg1"/>
                </a:solidFill>
              </a:rPr>
              <a:t>Personendaten</a:t>
            </a:r>
            <a:br>
              <a:rPr lang="de-CH" sz="4000">
                <a:solidFill>
                  <a:schemeClr val="bg1"/>
                </a:solidFill>
              </a:rPr>
            </a:br>
            <a:r>
              <a:rPr lang="de-CH" sz="4000">
                <a:solidFill>
                  <a:schemeClr val="bg1"/>
                </a:solidFill>
              </a:rPr>
              <a:t>erfassen</a:t>
            </a:r>
            <a:endParaRPr lang="de-DE" sz="4000">
              <a:solidFill>
                <a:schemeClr val="bg1"/>
              </a:solidFill>
            </a:endParaRPr>
          </a:p>
        </p:txBody>
      </p:sp>
      <p:pic>
        <p:nvPicPr>
          <p:cNvPr id="7" name="Grafik 6" descr="Ein Bild, das Text, Screenshot, Handy, mobiles Gerät enthält.&#10;&#10;KI-generierte Inhalte können fehlerhaft sein.">
            <a:extLst>
              <a:ext uri="{FF2B5EF4-FFF2-40B4-BE49-F238E27FC236}">
                <a16:creationId xmlns:a16="http://schemas.microsoft.com/office/drawing/2014/main" id="{3DE2B2D3-7960-AAB6-29CE-5B3110AE9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862" y="0"/>
            <a:ext cx="12404876" cy="6977743"/>
          </a:xfrm>
          <a:prstGeom prst="rect">
            <a:avLst/>
          </a:prstGeom>
        </p:spPr>
      </p:pic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1A22967-EEE2-BBB4-F2F7-1D3FB2970B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7D21FFDD-132D-4B5B-AD6B-BCC06A41D268}" type="slidenum">
              <a:rPr lang="de-CH" smtClean="0">
                <a:solidFill>
                  <a:prstClr val="black"/>
                </a:solidFill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de-CH">
              <a:solidFill>
                <a:prstClr val="black"/>
              </a:solidFill>
            </a:endParaRPr>
          </a:p>
        </p:txBody>
      </p:sp>
      <p:pic>
        <p:nvPicPr>
          <p:cNvPr id="3" name="Picture 2" descr="Schweizer Ausweise - Gemeinde Derendingen">
            <a:extLst>
              <a:ext uri="{FF2B5EF4-FFF2-40B4-BE49-F238E27FC236}">
                <a16:creationId xmlns:a16="http://schemas.microsoft.com/office/drawing/2014/main" id="{CC851B57-F6F1-9879-5961-6000B25DC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8" y="1449389"/>
            <a:ext cx="1949531" cy="243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31DB000-812E-D253-62F9-F422E52DC3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759" t="2254" r="8372" b="2254"/>
          <a:stretch>
            <a:fillRect/>
          </a:stretch>
        </p:blipFill>
        <p:spPr>
          <a:xfrm>
            <a:off x="2935346" y="1449389"/>
            <a:ext cx="1922595" cy="24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690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4AD5-558E-535A-E03A-41C611B22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4D80B31-B645-4599-69A6-05B4D99E5E2E}"/>
              </a:ext>
            </a:extLst>
          </p:cNvPr>
          <p:cNvSpPr/>
          <p:nvPr/>
        </p:nvSpPr>
        <p:spPr>
          <a:xfrm>
            <a:off x="4865843" y="1391947"/>
            <a:ext cx="3744757" cy="4868439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C4D84-020F-195D-1656-9ED34E4FE6C3}"/>
              </a:ext>
            </a:extLst>
          </p:cNvPr>
          <p:cNvSpPr/>
          <p:nvPr/>
        </p:nvSpPr>
        <p:spPr>
          <a:xfrm>
            <a:off x="948266" y="1391949"/>
            <a:ext cx="3832163" cy="1391592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78C4E3-F513-61DC-B90F-C2D0283AA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60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FF41DD-DA7B-15A0-434F-40936D89BAB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0A87349-3BD9-4D57-8AF4-B4AEFF68469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EE931-2374-A1C8-C49A-59465EA8C6C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326360" y="1893150"/>
            <a:ext cx="3167667" cy="3918701"/>
          </a:xfr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334355"/>
              </a:buClr>
              <a:buNone/>
            </a:pPr>
            <a:r>
              <a:rPr lang="de-CH" sz="1100" b="1"/>
              <a:t>Patientenakte aktualisieren:</a:t>
            </a:r>
            <a:endParaRPr lang="de-CH" sz="1100"/>
          </a:p>
          <a:p>
            <a:pPr>
              <a:buClr>
                <a:srgbClr val="334355"/>
              </a:buClr>
            </a:pPr>
            <a:r>
              <a:rPr lang="de-CH" sz="1100"/>
              <a:t>ABCDE</a:t>
            </a:r>
          </a:p>
          <a:p>
            <a:pPr>
              <a:buClr>
                <a:srgbClr val="334355"/>
              </a:buClr>
            </a:pPr>
            <a:r>
              <a:rPr lang="de-CH" sz="1100"/>
              <a:t>Verletzungsmuster</a:t>
            </a:r>
          </a:p>
          <a:p>
            <a:pPr>
              <a:buClr>
                <a:srgbClr val="334355"/>
              </a:buClr>
            </a:pPr>
            <a:r>
              <a:rPr lang="de-CH" sz="1100"/>
              <a:t>Pupillenweite</a:t>
            </a:r>
          </a:p>
          <a:p>
            <a:pPr>
              <a:buClr>
                <a:srgbClr val="334355"/>
              </a:buClr>
            </a:pPr>
            <a:r>
              <a:rPr lang="de-CH" sz="1100"/>
              <a:t>Befund</a:t>
            </a:r>
          </a:p>
          <a:p>
            <a:pPr>
              <a:buClr>
                <a:srgbClr val="334355"/>
              </a:buClr>
            </a:pPr>
            <a:r>
              <a:rPr lang="de-CH" sz="1100"/>
              <a:t>Massnahmen (Pflicht, abhaken!)</a:t>
            </a:r>
          </a:p>
          <a:p>
            <a:pPr>
              <a:buClr>
                <a:srgbClr val="334355"/>
              </a:buClr>
            </a:pPr>
            <a:r>
              <a:rPr lang="de-CH" sz="1100"/>
              <a:t>Medikamente</a:t>
            </a:r>
          </a:p>
          <a:p>
            <a:pPr>
              <a:buClr>
                <a:srgbClr val="334355"/>
              </a:buClr>
            </a:pPr>
            <a:r>
              <a:rPr lang="de-CH" sz="1100"/>
              <a:t>Vitalparameter</a:t>
            </a:r>
          </a:p>
          <a:p>
            <a:pPr>
              <a:buClr>
                <a:srgbClr val="334355"/>
              </a:buClr>
            </a:pPr>
            <a:r>
              <a:rPr lang="de-CH" sz="1100"/>
              <a:t>Visite starten (</a:t>
            </a:r>
            <a:r>
              <a:rPr lang="de-CH" sz="1100" err="1"/>
              <a:t>Timer</a:t>
            </a:r>
            <a:r>
              <a:rPr lang="de-CH" sz="1100"/>
              <a:t>)</a:t>
            </a:r>
          </a:p>
          <a:p>
            <a:pPr marL="0" indent="0">
              <a:buClr>
                <a:srgbClr val="334355"/>
              </a:buClr>
              <a:buNone/>
            </a:pPr>
            <a:r>
              <a:rPr lang="de-CH" sz="1100" b="1"/>
              <a:t>Weitere Schritte:</a:t>
            </a:r>
            <a:endParaRPr lang="de-CH" sz="1100"/>
          </a:p>
          <a:p>
            <a:pPr>
              <a:buClr>
                <a:srgbClr val="334355"/>
              </a:buClr>
            </a:pPr>
            <a:r>
              <a:rPr lang="de-CH" sz="1100"/>
              <a:t>Patientenliste zeigt offene Massnahmen</a:t>
            </a:r>
          </a:p>
          <a:p>
            <a:pPr>
              <a:buClr>
                <a:srgbClr val="334355"/>
              </a:buClr>
            </a:pPr>
            <a:r>
              <a:rPr lang="de-CH" sz="1100"/>
              <a:t>PLS-Farbkategorie ggf. aktualisieren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833416-5558-025B-B264-FD00141884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267" y="490248"/>
            <a:ext cx="10406062" cy="901700"/>
          </a:xfrm>
        </p:spPr>
        <p:txBody>
          <a:bodyPr/>
          <a:lstStyle/>
          <a:p>
            <a:r>
              <a:rPr lang="de-CH" b="1"/>
              <a:t>Tätigkeiten am Ereignis erlernen: Behandlung</a:t>
            </a:r>
            <a:endParaRPr lang="en-CH" b="1"/>
          </a:p>
        </p:txBody>
      </p:sp>
      <p:pic>
        <p:nvPicPr>
          <p:cNvPr id="12" name="Graphic 11" descr="Bullseye outline">
            <a:extLst>
              <a:ext uri="{FF2B5EF4-FFF2-40B4-BE49-F238E27FC236}">
                <a16:creationId xmlns:a16="http://schemas.microsoft.com/office/drawing/2014/main" id="{941906EA-FE2C-EC1C-BCCA-AD8423014C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172" y="1440920"/>
            <a:ext cx="508610" cy="508610"/>
          </a:xfrm>
          <a:prstGeom prst="rect">
            <a:avLst/>
          </a:prstGeom>
        </p:spPr>
      </p:pic>
      <p:pic>
        <p:nvPicPr>
          <p:cNvPr id="14" name="Graphic 13" descr="Smart Phone outline">
            <a:extLst>
              <a:ext uri="{FF2B5EF4-FFF2-40B4-BE49-F238E27FC236}">
                <a16:creationId xmlns:a16="http://schemas.microsoft.com/office/drawing/2014/main" id="{BDA2BE19-0AF7-233F-A557-9A2A2397AB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5389" y="1454173"/>
            <a:ext cx="432559" cy="43255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122FA3C-F245-D3A1-0E3F-BD3D31CCB618}"/>
              </a:ext>
            </a:extLst>
          </p:cNvPr>
          <p:cNvSpPr txBox="1"/>
          <p:nvPr/>
        </p:nvSpPr>
        <p:spPr>
          <a:xfrm>
            <a:off x="1391769" y="1844532"/>
            <a:ext cx="3313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Patient stabilisieren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Dokumentation der medizinischen Massnahmen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Vorbereitung auf Transport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6649D6-8E58-4981-AC65-1D57F5844E7E}"/>
              </a:ext>
            </a:extLst>
          </p:cNvPr>
          <p:cNvSpPr txBox="1"/>
          <p:nvPr/>
        </p:nvSpPr>
        <p:spPr>
          <a:xfrm>
            <a:off x="1391769" y="1531954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Zweck der Phase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71EA39-3154-CD27-5A32-FBA5EE33B86C}"/>
              </a:ext>
            </a:extLst>
          </p:cNvPr>
          <p:cNvSpPr/>
          <p:nvPr/>
        </p:nvSpPr>
        <p:spPr>
          <a:xfrm>
            <a:off x="8835765" y="1391947"/>
            <a:ext cx="2862510" cy="2607166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01ABAB-DCCD-0403-6126-27BDCC54D0BF}"/>
              </a:ext>
            </a:extLst>
          </p:cNvPr>
          <p:cNvSpPr txBox="1"/>
          <p:nvPr/>
        </p:nvSpPr>
        <p:spPr>
          <a:xfrm>
            <a:off x="9349281" y="1893150"/>
            <a:ext cx="208585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Massnahmen unbedingt abhaken 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Befund ist Grundlage für Triage &amp; Transport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Visite hilft, mehrere Patienten strukturiert zu behandeln</a:t>
            </a:r>
          </a:p>
        </p:txBody>
      </p:sp>
      <p:pic>
        <p:nvPicPr>
          <p:cNvPr id="10" name="Graphic 9" descr="Information outline">
            <a:extLst>
              <a:ext uri="{FF2B5EF4-FFF2-40B4-BE49-F238E27FC236}">
                <a16:creationId xmlns:a16="http://schemas.microsoft.com/office/drawing/2014/main" id="{703BD946-C107-214B-FA5E-3F8A693354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9132" y="1440919"/>
            <a:ext cx="508611" cy="5086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A1AA490-29BC-FD2D-1404-0A3C259C0D39}"/>
              </a:ext>
            </a:extLst>
          </p:cNvPr>
          <p:cNvSpPr txBox="1"/>
          <p:nvPr/>
        </p:nvSpPr>
        <p:spPr>
          <a:xfrm>
            <a:off x="9377743" y="1528535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Wichtige Hinweise</a:t>
            </a:r>
            <a:endParaRPr lang="de-DE" sz="1200">
              <a:solidFill>
                <a:srgbClr val="334355"/>
              </a:solidFill>
            </a:endParaRPr>
          </a:p>
        </p:txBody>
      </p:sp>
      <p:pic>
        <p:nvPicPr>
          <p:cNvPr id="23" name="Grafik 11" descr="Ein Bild, das Text, Handy, Screenshot, mobiles Gerät enthält.&#10;&#10;KI-generierte Inhalte können fehlerhaft sein.">
            <a:extLst>
              <a:ext uri="{FF2B5EF4-FFF2-40B4-BE49-F238E27FC236}">
                <a16:creationId xmlns:a16="http://schemas.microsoft.com/office/drawing/2014/main" id="{AC9CF739-58D5-375E-39ED-C4DB82D0C9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-800596" y="2955755"/>
            <a:ext cx="5870198" cy="330198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B7E5410-E5A9-D50D-EB44-CC6038DB948B}"/>
              </a:ext>
            </a:extLst>
          </p:cNvPr>
          <p:cNvSpPr txBox="1"/>
          <p:nvPr/>
        </p:nvSpPr>
        <p:spPr>
          <a:xfrm>
            <a:off x="5214122" y="1523718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200" b="1">
                <a:solidFill>
                  <a:srgbClr val="334355"/>
                </a:solidFill>
              </a:rPr>
              <a:t>Aktivitäten in IES NG (Native App)</a:t>
            </a:r>
            <a:endParaRPr lang="de-CH" sz="120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3542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50CA-81F5-C291-5FCD-B5256404F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84C46-E597-D7E7-481B-1CFB7E20CE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61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A99C30-C1C3-FEAA-CBB8-C48E7766E07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D6DFEF-F1A5-172F-33DE-939548D8AED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Arbeiten</a:t>
            </a:r>
            <a:r>
              <a:rPr lang="en-US" dirty="0">
                <a:hlinkClick r:id="rId2"/>
              </a:rPr>
              <a:t> in der </a:t>
            </a:r>
            <a:r>
              <a:rPr lang="en-US" dirty="0" err="1">
                <a:hlinkClick r:id="rId2"/>
              </a:rPr>
              <a:t>mobilen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Applikation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BC55CD2-A4B5-EBB2-951B-3B4CE2C412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Behandlung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786F19B0-5DAE-910E-5268-59BD4E7F983A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Erfasse Sofortbehandlungen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Dokumentiere </a:t>
            </a:r>
            <a:r>
              <a:rPr lang="de-DE" sz="1600" dirty="0" err="1">
                <a:solidFill>
                  <a:srgbClr val="334355"/>
                </a:solidFill>
              </a:rPr>
              <a:t>Massnahmen</a:t>
            </a:r>
            <a:r>
              <a:rPr lang="de-DE" sz="1600" dirty="0">
                <a:solidFill>
                  <a:srgbClr val="334355"/>
                </a:solidFill>
              </a:rPr>
              <a:t>, Befunde, Vitalparameter oder verabreichte Medikation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Ergänze bei Bedarf Bemerkungen oder Fotos</a:t>
            </a:r>
            <a:endParaRPr lang="de-DE" sz="1600" b="1" dirty="0">
              <a:solidFill>
                <a:srgbClr val="334355"/>
              </a:solidFill>
            </a:endParaRP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Die prä-hospitale Behandlung ist vollständig dokumentiert.</a:t>
            </a:r>
            <a:endParaRPr lang="en-CH" sz="1600" dirty="0">
              <a:solidFill>
                <a:srgbClr val="CD3E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980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AAA9B-E839-8F5D-0B66-759B664F5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38F50CF-C4E5-6895-FB7D-C5774E4BD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DB90E2-9F1D-363F-5E3D-C6CDA9CD35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C0FF42A-73A8-9FD2-69CB-E6605293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96" y="915505"/>
            <a:ext cx="9984000" cy="912000"/>
          </a:xfrm>
        </p:spPr>
        <p:txBody>
          <a:bodyPr/>
          <a:lstStyle/>
          <a:p>
            <a:r>
              <a:rPr lang="de-CH" sz="4000" dirty="0">
                <a:solidFill>
                  <a:schemeClr val="bg1"/>
                </a:solidFill>
              </a:rPr>
              <a:t>Transport</a:t>
            </a:r>
            <a:endParaRPr lang="en-CH" sz="4000" dirty="0">
              <a:solidFill>
                <a:schemeClr val="bg1"/>
              </a:solidFill>
            </a:endParaRPr>
          </a:p>
        </p:txBody>
      </p:sp>
      <p:pic>
        <p:nvPicPr>
          <p:cNvPr id="7" name="Grafik 6" descr="Ein Bild, das Elektronik, Computer, Elektronisches Gerät, Screenshot enthält.&#10;&#10;KI-generierte Inhalte können fehlerhaft sein.">
            <a:extLst>
              <a:ext uri="{FF2B5EF4-FFF2-40B4-BE49-F238E27FC236}">
                <a16:creationId xmlns:a16="http://schemas.microsoft.com/office/drawing/2014/main" id="{88F63579-3928-44FA-B76A-0280E35BD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2784" y="562554"/>
            <a:ext cx="11200501" cy="6300282"/>
          </a:xfrm>
          <a:prstGeom prst="rect">
            <a:avLst/>
          </a:prstGeom>
        </p:spPr>
      </p:pic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739A742-CBA0-9A5B-9B83-EA8B3350F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fld id="{7D21FFDD-132D-4B5B-AD6B-BCC06A41D268}" type="slidenum">
              <a:rPr lang="de-CH" smtClean="0">
                <a:solidFill>
                  <a:prstClr val="black"/>
                </a:solidFill>
              </a:rPr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de-CH">
              <a:solidFill>
                <a:prstClr val="black"/>
              </a:solidFill>
            </a:endParaRPr>
          </a:p>
        </p:txBody>
      </p:sp>
      <p:pic>
        <p:nvPicPr>
          <p:cNvPr id="2058" name="Picture 10" descr="Flotte &amp; Ausrüstung | Schweizerische Rettungsflugwacht Rega">
            <a:extLst>
              <a:ext uri="{FF2B5EF4-FFF2-40B4-BE49-F238E27FC236}">
                <a16:creationId xmlns:a16="http://schemas.microsoft.com/office/drawing/2014/main" id="{08AA8171-792D-90FB-623D-4FE5F4CDA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54" y="1737505"/>
            <a:ext cx="4034083" cy="134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eiträge von GregorPaul - Seite 5 - RettungsSimulator-Forum">
            <a:extLst>
              <a:ext uri="{FF2B5EF4-FFF2-40B4-BE49-F238E27FC236}">
                <a16:creationId xmlns:a16="http://schemas.microsoft.com/office/drawing/2014/main" id="{5C92DEA6-EBE5-744B-FBC9-556A7D1B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10" y="4033829"/>
            <a:ext cx="3171370" cy="13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5525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4F254-A4B0-496F-C56A-CFD667D5E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2953F-8881-11A5-6B33-575ECE48B3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63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DA058D-209B-D793-DE86-0CD0A44A454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6C409CE-6C25-436D-A5CF-2220653285D0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ED7FAD-E57A-D7F1-C5F9-EA8052D990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267" y="365124"/>
            <a:ext cx="10406062" cy="901700"/>
          </a:xfrm>
        </p:spPr>
        <p:txBody>
          <a:bodyPr/>
          <a:lstStyle/>
          <a:p>
            <a:r>
              <a:rPr lang="de-CH" b="1"/>
              <a:t>Tätigkeiten am Ereignis erlernen: Transport</a:t>
            </a:r>
            <a:endParaRPr lang="en-CH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70C8D5-1395-E913-AB63-C398B4311D9E}"/>
              </a:ext>
            </a:extLst>
          </p:cNvPr>
          <p:cNvSpPr/>
          <p:nvPr/>
        </p:nvSpPr>
        <p:spPr>
          <a:xfrm>
            <a:off x="948266" y="1391949"/>
            <a:ext cx="3832163" cy="1391592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pic>
        <p:nvPicPr>
          <p:cNvPr id="10" name="Graphic 9" descr="Bullseye outline">
            <a:extLst>
              <a:ext uri="{FF2B5EF4-FFF2-40B4-BE49-F238E27FC236}">
                <a16:creationId xmlns:a16="http://schemas.microsoft.com/office/drawing/2014/main" id="{66DF27F0-E2C4-8C66-164E-69CC9F91A5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172" y="1440920"/>
            <a:ext cx="508610" cy="508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C7F615-8A05-3FDC-251E-25F6CC7413CE}"/>
              </a:ext>
            </a:extLst>
          </p:cNvPr>
          <p:cNvSpPr txBox="1"/>
          <p:nvPr/>
        </p:nvSpPr>
        <p:spPr>
          <a:xfrm>
            <a:off x="1391769" y="1844532"/>
            <a:ext cx="331374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/>
              <a:t>Zuordnung von Patienten zu verfügbaren Transportmitteln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/>
              <a:t>Erstellung und Bearbeitung von Transportaufträgen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/>
              <a:t>Übergabe an Spitäler dokumentieren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7E85F-89FE-7ECB-F3B6-86FE404559DB}"/>
              </a:ext>
            </a:extLst>
          </p:cNvPr>
          <p:cNvSpPr txBox="1"/>
          <p:nvPr/>
        </p:nvSpPr>
        <p:spPr>
          <a:xfrm>
            <a:off x="1391769" y="1528538"/>
            <a:ext cx="2412446" cy="28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Zweck der Phase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651F94-8D36-773F-92B9-34889C90769A}"/>
              </a:ext>
            </a:extLst>
          </p:cNvPr>
          <p:cNvSpPr/>
          <p:nvPr/>
        </p:nvSpPr>
        <p:spPr>
          <a:xfrm>
            <a:off x="5008496" y="1391949"/>
            <a:ext cx="3313743" cy="2398030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EAC0AE-1920-DFC5-96CC-22A5A24022CE}"/>
              </a:ext>
            </a:extLst>
          </p:cNvPr>
          <p:cNvSpPr txBox="1"/>
          <p:nvPr/>
        </p:nvSpPr>
        <p:spPr>
          <a:xfrm>
            <a:off x="5522013" y="1893152"/>
            <a:ext cx="258429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Patient auswählen → geeignete Transportleistung zuweisen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Fahrzeug zu Patienten oder Patient zu Fahrzeug zuordnen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Transportauftrag erstellen und überwachen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Kapazitäten &amp; Pflegeleistungen prüfen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Status der Transporte im Blick behalten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124B8B-234B-0E54-1B7A-815225D59314}"/>
              </a:ext>
            </a:extLst>
          </p:cNvPr>
          <p:cNvSpPr txBox="1"/>
          <p:nvPr/>
        </p:nvSpPr>
        <p:spPr>
          <a:xfrm>
            <a:off x="5665849" y="1528537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Rolle: Chef Transport (Koordination)</a:t>
            </a:r>
            <a:endParaRPr lang="de-DE" sz="1200">
              <a:solidFill>
                <a:srgbClr val="334355"/>
              </a:solidFill>
            </a:endParaRPr>
          </a:p>
        </p:txBody>
      </p:sp>
      <p:pic>
        <p:nvPicPr>
          <p:cNvPr id="20" name="Graphic 19" descr="Ambulance outline">
            <a:extLst>
              <a:ext uri="{FF2B5EF4-FFF2-40B4-BE49-F238E27FC236}">
                <a16:creationId xmlns:a16="http://schemas.microsoft.com/office/drawing/2014/main" id="{77992466-12DA-6568-6B4A-AF38AD1D4C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8261" y="1358814"/>
            <a:ext cx="624518" cy="62451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1FDC742-A9E0-2E16-0566-AB2341378181}"/>
              </a:ext>
            </a:extLst>
          </p:cNvPr>
          <p:cNvSpPr/>
          <p:nvPr/>
        </p:nvSpPr>
        <p:spPr>
          <a:xfrm>
            <a:off x="5008496" y="3926567"/>
            <a:ext cx="3313743" cy="2398030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9B39D4-6604-9560-D121-F3FBB9CC980F}"/>
              </a:ext>
            </a:extLst>
          </p:cNvPr>
          <p:cNvSpPr txBox="1"/>
          <p:nvPr/>
        </p:nvSpPr>
        <p:spPr>
          <a:xfrm>
            <a:off x="5522013" y="4427770"/>
            <a:ext cx="2584298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Transportauftrag annehmen (geplant / ausstehend)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Patienten einchecken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Patienten im Spital auschecken (Scan oder manuell)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Rückmeldung zum Transportstatus geben</a:t>
            </a:r>
          </a:p>
        </p:txBody>
      </p:sp>
      <p:pic>
        <p:nvPicPr>
          <p:cNvPr id="23" name="Graphic 22" descr="Ambulance outline">
            <a:extLst>
              <a:ext uri="{FF2B5EF4-FFF2-40B4-BE49-F238E27FC236}">
                <a16:creationId xmlns:a16="http://schemas.microsoft.com/office/drawing/2014/main" id="{CC273EE8-112D-0157-E362-24ECACA60D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8261" y="3893432"/>
            <a:ext cx="624518" cy="6245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DCDEB5D-F48E-C545-5EEE-588594DBEEA6}"/>
              </a:ext>
            </a:extLst>
          </p:cNvPr>
          <p:cNvSpPr txBox="1"/>
          <p:nvPr/>
        </p:nvSpPr>
        <p:spPr>
          <a:xfrm>
            <a:off x="5682779" y="4063155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Rolle: Transport (Fahrer)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0378F5-8512-CF04-BFAB-1FBD78F11599}"/>
              </a:ext>
            </a:extLst>
          </p:cNvPr>
          <p:cNvSpPr/>
          <p:nvPr/>
        </p:nvSpPr>
        <p:spPr>
          <a:xfrm>
            <a:off x="8473731" y="1396887"/>
            <a:ext cx="2880069" cy="2393092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05D408-5016-5F3F-A525-F5B70DF4C2D1}"/>
              </a:ext>
            </a:extLst>
          </p:cNvPr>
          <p:cNvSpPr txBox="1"/>
          <p:nvPr/>
        </p:nvSpPr>
        <p:spPr>
          <a:xfrm>
            <a:off x="8987248" y="1898090"/>
            <a:ext cx="214994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/>
              <a:t>Ohne Check-in/Check-out ist der Transport </a:t>
            </a:r>
            <a:r>
              <a:rPr lang="de-DE" sz="1100" b="1"/>
              <a:t>nicht abgeschlossen</a:t>
            </a:r>
            <a:endParaRPr lang="de-DE" sz="11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/>
              <a:t>Fahrer müssen Auftrag aktiv annehmen → sonst bleibt er „ausstehend“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100"/>
              <a:t>Zuweisung kann von Patienten </a:t>
            </a:r>
            <a:r>
              <a:rPr lang="de-DE" sz="1100" b="1"/>
              <a:t>oder</a:t>
            </a:r>
            <a:r>
              <a:rPr lang="de-DE" sz="1100"/>
              <a:t> Fahrzeug ausgehen (flexibel)</a:t>
            </a:r>
          </a:p>
        </p:txBody>
      </p:sp>
      <p:pic>
        <p:nvPicPr>
          <p:cNvPr id="30" name="Graphic 29" descr="Information outline">
            <a:extLst>
              <a:ext uri="{FF2B5EF4-FFF2-40B4-BE49-F238E27FC236}">
                <a16:creationId xmlns:a16="http://schemas.microsoft.com/office/drawing/2014/main" id="{79990687-C0FB-2D9F-97A6-73DCB60E02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7099" y="1445859"/>
            <a:ext cx="508611" cy="50861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56FFE0E-B3EA-592E-CEDE-1B632FC06F54}"/>
              </a:ext>
            </a:extLst>
          </p:cNvPr>
          <p:cNvSpPr txBox="1"/>
          <p:nvPr/>
        </p:nvSpPr>
        <p:spPr>
          <a:xfrm>
            <a:off x="9015710" y="1533475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Wichtige Hinweise</a:t>
            </a:r>
            <a:endParaRPr lang="de-DE" sz="1200">
              <a:solidFill>
                <a:srgbClr val="334355"/>
              </a:solidFill>
            </a:endParaRPr>
          </a:p>
        </p:txBody>
      </p:sp>
      <p:pic>
        <p:nvPicPr>
          <p:cNvPr id="32" name="Grafik 6" descr="Ein Bild, das Elektronik, Computer, Elektronisches Gerät, Screenshot enthält.&#10;&#10;KI-generierte Inhalte können fehlerhaft sein.">
            <a:extLst>
              <a:ext uri="{FF2B5EF4-FFF2-40B4-BE49-F238E27FC236}">
                <a16:creationId xmlns:a16="http://schemas.microsoft.com/office/drawing/2014/main" id="{5F134E86-CE20-EE07-41D7-B4630D758C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</a:blip>
          <a:stretch>
            <a:fillRect/>
          </a:stretch>
        </p:blipFill>
        <p:spPr>
          <a:xfrm>
            <a:off x="-9226" y="3513917"/>
            <a:ext cx="5218980" cy="293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107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E5706-C0E6-7D55-103D-6954EA085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3856D7-910C-89A5-15F5-4CF9A54F23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64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CE3658-2997-6D6B-0095-AA47E4598E2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FC9A7-34BC-F6A2-B3E6-C77DD45B7B1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 err="1">
                <a:hlinkClick r:id="rId2"/>
              </a:rPr>
              <a:t>Transportauftrag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erfassen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E91DEF-4E1D-70FB-F32D-8B29B1C5AE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Transportauftrag erfassen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1F527947-81DC-866A-9367-AE78C409F48D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algn="just"/>
            <a:r>
              <a:rPr lang="de-DE" sz="1600" dirty="0">
                <a:solidFill>
                  <a:srgbClr val="CD3E47"/>
                </a:solidFill>
              </a:rPr>
              <a:t>Hinweis: Diese Aufgaben sind bevorzugterweise an einem Tablett zu erledigen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Erfasse über die Liste der Transportleistungen mindestens einen neuen Transportauftrag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Weise einen oder mehrere Patienten dem Transportauftrag zu </a:t>
            </a:r>
            <a:r>
              <a:rPr lang="de-DE" sz="1600" i="1" dirty="0">
                <a:solidFill>
                  <a:srgbClr val="334355"/>
                </a:solidFill>
              </a:rPr>
              <a:t>(Berücksichtige die Transportfähigkeit sowie die Transportpriorität)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Entferne einen Patienten aus dem Transportauftrag (Der Patient bleibt im Ereigniskontext bestehen)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Weise eine Transportleistung zu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Wähle die Zieldestination sowie geplante Ankunftszeit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Transportaufträge sind korrekt geplant und aktiviert.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9975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16C02-68C9-6C28-5A12-D6295A81F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BF9494-0DE8-DEF6-85B3-2808F956F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65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53318D-B7DE-AC93-1A1A-8EA62DD94C1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8C684-24DD-4268-DED9-6EBAF70309F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>
                <a:hlinkClick r:id="rId2"/>
              </a:rPr>
              <a:t>Transport </a:t>
            </a:r>
            <a:r>
              <a:rPr lang="en-US" dirty="0" err="1">
                <a:hlinkClick r:id="rId2"/>
              </a:rPr>
              <a:t>durchführen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AF74C2-3E38-FE6D-84D6-82A992F4AB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Transport durchführen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2A05CCC0-7CEB-8D7F-A07C-A1433FFE93B9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Beim Wechsel in die Funktion Transport, wird zusätzlich das Rettungsmittel gewählt.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Nehme einen ausstehenden Transportauftrag an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Überprüfe den Transportauftrag und aktiviere ihn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Bearbeite den Transportauftrag und weise einen anderen Patienten zu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Checke den Patienten mittels QR-Code Scan ein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Starte die Fahrt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Editiere die Patienteninformationen während dem Transport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Transportaufträge können wie geplant durchgeführt werden.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3539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9E3AE-6FFC-52E6-76BB-D16F2A081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8980B2-1635-2643-FEF3-6457697AC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66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723B08E-AFE6-8131-AADB-26F9BAA5B55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4582E-BD0C-31BF-A0D6-861E30894965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 lnSpcReduction="10000"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r>
              <a:rPr lang="en-US" dirty="0"/>
              <a:t>Edu: </a:t>
            </a:r>
            <a:r>
              <a:rPr lang="en-US" dirty="0">
                <a:hlinkClick r:id="rId2"/>
              </a:rPr>
              <a:t>Transport </a:t>
            </a:r>
            <a:r>
              <a:rPr lang="en-US" dirty="0" err="1">
                <a:hlinkClick r:id="rId2"/>
              </a:rPr>
              <a:t>abschliessen</a:t>
            </a:r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072D6F-575A-A2EC-CFDE-FF1CB3986C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Transport abschliessen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B214D544-265F-88CA-1D19-E3C1CEF1B526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Der Transport ist am Zielort eingetroffen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Bestätige die Ankunft des Transports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Übergebe die Patienten an die Ziel-Einrichtung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i="1" dirty="0">
                <a:solidFill>
                  <a:srgbClr val="334355"/>
                </a:solidFill>
              </a:rPr>
              <a:t>Optional: Nach der Übergabe, melde eine Beschäftigung</a:t>
            </a:r>
          </a:p>
          <a:p>
            <a:pPr algn="just"/>
            <a:endParaRPr lang="de-DE" sz="1600" b="1" i="1" dirty="0">
              <a:solidFill>
                <a:srgbClr val="334355"/>
              </a:solidFill>
            </a:endParaRPr>
          </a:p>
          <a:p>
            <a:pPr algn="just"/>
            <a:r>
              <a:rPr lang="de-DE" sz="1600" dirty="0">
                <a:solidFill>
                  <a:srgbClr val="CD3E47"/>
                </a:solidFill>
              </a:rPr>
              <a:t>Hinweis: Das </a:t>
            </a:r>
            <a:r>
              <a:rPr lang="de-DE" sz="1600" dirty="0" err="1">
                <a:solidFill>
                  <a:srgbClr val="CD3E47"/>
                </a:solidFill>
              </a:rPr>
              <a:t>Handover</a:t>
            </a:r>
            <a:r>
              <a:rPr lang="de-DE" sz="1600" dirty="0">
                <a:solidFill>
                  <a:srgbClr val="CD3E47"/>
                </a:solidFill>
              </a:rPr>
              <a:t> auf Seite der Einrichtung ist noch nicht implementiert</a:t>
            </a:r>
          </a:p>
          <a:p>
            <a:pPr algn="just"/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Transportaufträge können wie geplant durchgeführt werden.</a:t>
            </a:r>
            <a:endParaRPr lang="en-CH" sz="1600" dirty="0">
              <a:solidFill>
                <a:srgbClr val="3343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507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824A1-04DE-28C8-C268-C9A8DDF27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237CA5-214C-6940-8004-260224924D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67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C18C509-C73C-6E87-3964-F25CF03E3EC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55038C5-5020-4B3D-9542-944CAF1B4974}" type="datetime1">
              <a:rPr lang="de-CH" smtClean="0"/>
              <a:t>01.07.2026</a:t>
            </a:fld>
            <a:endParaRPr lang="de-C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516CED3-7266-1287-3A3E-3F9EAADEAF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86768"/>
            <a:ext cx="10825452" cy="901700"/>
          </a:xfrm>
        </p:spPr>
        <p:txBody>
          <a:bodyPr/>
          <a:lstStyle/>
          <a:p>
            <a:r>
              <a:rPr lang="de-CH" b="1"/>
              <a:t>Tätigkeiten am Ereignis erlernen: Ereignis abschliessen</a:t>
            </a:r>
            <a:endParaRPr lang="en-CH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86F8F3-157A-C0C8-6802-090659995AAA}"/>
              </a:ext>
            </a:extLst>
          </p:cNvPr>
          <p:cNvSpPr/>
          <p:nvPr/>
        </p:nvSpPr>
        <p:spPr>
          <a:xfrm>
            <a:off x="4865843" y="1391947"/>
            <a:ext cx="3744757" cy="4868439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0C707C-29FA-7D01-7C01-F88602B10132}"/>
              </a:ext>
            </a:extLst>
          </p:cNvPr>
          <p:cNvSpPr/>
          <p:nvPr/>
        </p:nvSpPr>
        <p:spPr>
          <a:xfrm>
            <a:off x="948266" y="1391949"/>
            <a:ext cx="3832163" cy="1675716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3E4770-3209-09A6-3348-124AD9A59594}"/>
              </a:ext>
            </a:extLst>
          </p:cNvPr>
          <p:cNvSpPr txBox="1">
            <a:spLocks/>
          </p:cNvSpPr>
          <p:nvPr/>
        </p:nvSpPr>
        <p:spPr>
          <a:xfrm>
            <a:off x="5326360" y="1893150"/>
            <a:ext cx="3167667" cy="458144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ago Offc" panose="020B0504030101020102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334355"/>
              </a:buClr>
              <a:buNone/>
            </a:pPr>
            <a:r>
              <a:rPr lang="de-DE" sz="1100" b="1"/>
              <a:t>Prüfen (vollständige Übersicht sicherstellen):</a:t>
            </a:r>
          </a:p>
          <a:p>
            <a:pPr>
              <a:buClr>
                <a:srgbClr val="334355"/>
              </a:buClr>
            </a:pPr>
            <a:r>
              <a:rPr lang="de-DE" sz="1100"/>
              <a:t>Basisinformationen</a:t>
            </a:r>
          </a:p>
          <a:p>
            <a:pPr>
              <a:buClr>
                <a:srgbClr val="334355"/>
              </a:buClr>
            </a:pPr>
            <a:r>
              <a:rPr lang="de-DE" sz="1100"/>
              <a:t>Beteiligte Organisationen</a:t>
            </a:r>
          </a:p>
          <a:p>
            <a:pPr>
              <a:buClr>
                <a:srgbClr val="334355"/>
              </a:buClr>
            </a:pPr>
            <a:r>
              <a:rPr lang="de-DE" sz="1100"/>
              <a:t>Zu informierende Organisationen</a:t>
            </a:r>
          </a:p>
          <a:p>
            <a:pPr>
              <a:buClr>
                <a:srgbClr val="334355"/>
              </a:buClr>
            </a:pPr>
            <a:r>
              <a:rPr lang="de-DE" sz="1100"/>
              <a:t>Verantwortungen</a:t>
            </a:r>
          </a:p>
          <a:p>
            <a:pPr>
              <a:buClr>
                <a:srgbClr val="334355"/>
              </a:buClr>
            </a:pPr>
            <a:r>
              <a:rPr lang="de-DE" sz="1100"/>
              <a:t>Schadenplätze &amp; Sammelstellen</a:t>
            </a:r>
          </a:p>
          <a:p>
            <a:pPr>
              <a:buClr>
                <a:srgbClr val="334355"/>
              </a:buClr>
            </a:pPr>
            <a:r>
              <a:rPr lang="de-DE" sz="1100"/>
              <a:t>Transportleistungen</a:t>
            </a:r>
          </a:p>
          <a:p>
            <a:pPr>
              <a:buClr>
                <a:srgbClr val="334355"/>
              </a:buClr>
            </a:pPr>
            <a:r>
              <a:rPr lang="de-DE" sz="1100"/>
              <a:t>Organisationsstatus</a:t>
            </a:r>
          </a:p>
          <a:p>
            <a:pPr marL="0" indent="0">
              <a:buNone/>
            </a:pPr>
            <a:endParaRPr lang="de-DE" sz="1100" b="1"/>
          </a:p>
          <a:p>
            <a:pPr marL="0" indent="0">
              <a:buNone/>
            </a:pPr>
            <a:r>
              <a:rPr lang="de-DE" sz="1100" b="1"/>
              <a:t>Weitere Abschluss-Schritte</a:t>
            </a:r>
          </a:p>
          <a:p>
            <a:pPr>
              <a:buClr>
                <a:srgbClr val="334355"/>
              </a:buClr>
            </a:pPr>
            <a:r>
              <a:rPr lang="de-DE" sz="1100"/>
              <a:t>Ereignisjournal auf offene Punkte prüfen</a:t>
            </a:r>
          </a:p>
          <a:p>
            <a:pPr>
              <a:buClr>
                <a:srgbClr val="334355"/>
              </a:buClr>
            </a:pPr>
            <a:r>
              <a:rPr lang="de-DE" sz="1100"/>
              <a:t>Nachrichten &amp; Chats kontrollieren</a:t>
            </a:r>
          </a:p>
          <a:p>
            <a:pPr>
              <a:buClr>
                <a:srgbClr val="334355"/>
              </a:buClr>
            </a:pPr>
            <a:r>
              <a:rPr lang="de-DE" sz="1100"/>
              <a:t>Modal „Ereignis </a:t>
            </a:r>
            <a:r>
              <a:rPr lang="de-DE" sz="1100" err="1"/>
              <a:t>abschliessen</a:t>
            </a:r>
            <a:r>
              <a:rPr lang="de-DE" sz="1100"/>
              <a:t>“ ausführen</a:t>
            </a:r>
          </a:p>
          <a:p>
            <a:pPr marL="0" indent="0">
              <a:buClr>
                <a:srgbClr val="334355"/>
              </a:buClr>
              <a:buNone/>
            </a:pPr>
            <a:endParaRPr lang="de-CH" sz="1100"/>
          </a:p>
        </p:txBody>
      </p:sp>
      <p:pic>
        <p:nvPicPr>
          <p:cNvPr id="12" name="Graphic 11" descr="Bullseye outline">
            <a:extLst>
              <a:ext uri="{FF2B5EF4-FFF2-40B4-BE49-F238E27FC236}">
                <a16:creationId xmlns:a16="http://schemas.microsoft.com/office/drawing/2014/main" id="{529E2CEB-E18A-1C8F-197E-C164BF2575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3172" y="1440920"/>
            <a:ext cx="508610" cy="508610"/>
          </a:xfrm>
          <a:prstGeom prst="rect">
            <a:avLst/>
          </a:prstGeom>
        </p:spPr>
      </p:pic>
      <p:pic>
        <p:nvPicPr>
          <p:cNvPr id="13" name="Graphic 12" descr="Smart Phone outline">
            <a:extLst>
              <a:ext uri="{FF2B5EF4-FFF2-40B4-BE49-F238E27FC236}">
                <a16:creationId xmlns:a16="http://schemas.microsoft.com/office/drawing/2014/main" id="{95C1CC47-5F98-2766-52B1-7A26A17060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5389" y="1454173"/>
            <a:ext cx="432559" cy="4325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FF44AC-D5B6-BEBB-67FD-1EEA93266F17}"/>
              </a:ext>
            </a:extLst>
          </p:cNvPr>
          <p:cNvSpPr txBox="1"/>
          <p:nvPr/>
        </p:nvSpPr>
        <p:spPr>
          <a:xfrm>
            <a:off x="1391769" y="1844532"/>
            <a:ext cx="33137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Sicherstellen, dass alle Patienten vollständig verarbeitet sind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Dokumentation </a:t>
            </a:r>
            <a:r>
              <a:rPr lang="de-DE" sz="1100" err="1"/>
              <a:t>abschliessen</a:t>
            </a:r>
            <a:endParaRPr lang="de-DE" sz="1100"/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Ereignis korrekt archivieren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Transparenz und Nachvollziehbarkeit für spätere Auswertungen schaffen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39F4DE-8068-FC41-501C-5B5883F36D4E}"/>
              </a:ext>
            </a:extLst>
          </p:cNvPr>
          <p:cNvSpPr txBox="1"/>
          <p:nvPr/>
        </p:nvSpPr>
        <p:spPr>
          <a:xfrm>
            <a:off x="1391769" y="1531954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Zweck der Phase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9FB64A-E9CF-5EE0-CBD6-2231B20376E3}"/>
              </a:ext>
            </a:extLst>
          </p:cNvPr>
          <p:cNvSpPr/>
          <p:nvPr/>
        </p:nvSpPr>
        <p:spPr>
          <a:xfrm>
            <a:off x="8835765" y="1391947"/>
            <a:ext cx="2862510" cy="2964800"/>
          </a:xfrm>
          <a:prstGeom prst="rect">
            <a:avLst/>
          </a:prstGeom>
          <a:solidFill>
            <a:srgbClr val="F1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C780B9-2B83-F474-4B17-C776DC568B8C}"/>
              </a:ext>
            </a:extLst>
          </p:cNvPr>
          <p:cNvSpPr txBox="1"/>
          <p:nvPr/>
        </p:nvSpPr>
        <p:spPr>
          <a:xfrm>
            <a:off x="9349281" y="1893150"/>
            <a:ext cx="234899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Alle Patienten müssen abgeschlossen sein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Offene Aufgaben/Widgets klären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Ereignis ist nach Abschluss nicht mehr editierbar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Chats &amp; Benachrichtigungen prüfen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Dashboard ist Single Point </a:t>
            </a:r>
            <a:r>
              <a:rPr lang="de-DE" sz="1100" err="1"/>
              <a:t>of</a:t>
            </a:r>
            <a:r>
              <a:rPr lang="de-DE" sz="1100"/>
              <a:t> Truth</a:t>
            </a:r>
          </a:p>
          <a:p>
            <a:pPr marL="285750" indent="-285750">
              <a:buClr>
                <a:srgbClr val="334355"/>
              </a:buClr>
              <a:buFont typeface="Arial" panose="020B0604020202020204" pitchFamily="34" charset="0"/>
              <a:buChar char="•"/>
            </a:pPr>
            <a:r>
              <a:rPr lang="de-DE" sz="1100"/>
              <a:t>Vollständigkeit = Grundlage für spätere Auswertung</a:t>
            </a:r>
          </a:p>
        </p:txBody>
      </p:sp>
      <p:pic>
        <p:nvPicPr>
          <p:cNvPr id="18" name="Graphic 17" descr="Information outline">
            <a:extLst>
              <a:ext uri="{FF2B5EF4-FFF2-40B4-BE49-F238E27FC236}">
                <a16:creationId xmlns:a16="http://schemas.microsoft.com/office/drawing/2014/main" id="{92E3E93C-484D-8FA3-B50A-22EC45E2D3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9132" y="1440919"/>
            <a:ext cx="508611" cy="5086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51338B-0474-86C9-20E8-675184D3519E}"/>
              </a:ext>
            </a:extLst>
          </p:cNvPr>
          <p:cNvSpPr txBox="1"/>
          <p:nvPr/>
        </p:nvSpPr>
        <p:spPr>
          <a:xfrm>
            <a:off x="9377743" y="1528535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>
                <a:solidFill>
                  <a:srgbClr val="334355"/>
                </a:solidFill>
              </a:rPr>
              <a:t>Wichtige Hinweise</a:t>
            </a:r>
            <a:endParaRPr lang="de-DE" sz="1200">
              <a:solidFill>
                <a:srgbClr val="334355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328A7F-F29F-8607-CCFF-ACD2EBFA354C}"/>
              </a:ext>
            </a:extLst>
          </p:cNvPr>
          <p:cNvSpPr txBox="1"/>
          <p:nvPr/>
        </p:nvSpPr>
        <p:spPr>
          <a:xfrm>
            <a:off x="5214122" y="1523718"/>
            <a:ext cx="33137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200" b="1">
                <a:solidFill>
                  <a:srgbClr val="334355"/>
                </a:solidFill>
              </a:rPr>
              <a:t>Aktivitäten im Web-Dashboard</a:t>
            </a:r>
            <a:endParaRPr lang="de-CH" sz="1200">
              <a:solidFill>
                <a:srgbClr val="334355"/>
              </a:solidFill>
            </a:endParaRPr>
          </a:p>
        </p:txBody>
      </p:sp>
      <p:pic>
        <p:nvPicPr>
          <p:cNvPr id="21" name="Grafik 6" descr="Ein Bild, das Text, Computer, Software, Betriebssystem enthält.&#10;&#10;KI-generierte Inhalte können fehlerhaft sein.">
            <a:extLst>
              <a:ext uri="{FF2B5EF4-FFF2-40B4-BE49-F238E27FC236}">
                <a16:creationId xmlns:a16="http://schemas.microsoft.com/office/drawing/2014/main" id="{AF292788-C342-57A6-8681-FAE8C3ED7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65" y="3283974"/>
            <a:ext cx="4513792" cy="253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547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F6470-1C26-8998-65A1-58834AADB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056D8-A5F4-A98A-0B54-9C20EBF701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68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F431613-243D-94A5-10D7-F3F3AB75DA0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8EFF41-EAFE-4A59-B3CA-DAD528B4B654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2ECC7-B736-7700-BDA5-B642137D63C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7738" y="1402052"/>
            <a:ext cx="10406062" cy="4892675"/>
          </a:xfrm>
        </p:spPr>
        <p:txBody>
          <a:bodyPr>
            <a:normAutofit/>
          </a:bodyPr>
          <a:lstStyle/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>
              <a:buClr>
                <a:srgbClr val="334355"/>
              </a:buClr>
            </a:pPr>
            <a:endParaRPr lang="en-US" dirty="0"/>
          </a:p>
          <a:p>
            <a:pPr marL="0" indent="0">
              <a:buClr>
                <a:srgbClr val="334355"/>
              </a:buClr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1EC818-0C5E-8836-3CB5-8ABA05F09A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7738" y="365124"/>
            <a:ext cx="10406062" cy="901700"/>
          </a:xfrm>
        </p:spPr>
        <p:txBody>
          <a:bodyPr/>
          <a:lstStyle/>
          <a:p>
            <a:r>
              <a:rPr lang="de-CH" b="1" dirty="0"/>
              <a:t>Ereignis abschliessen</a:t>
            </a:r>
            <a:endParaRPr lang="en-CH" i="1" dirty="0"/>
          </a:p>
        </p:txBody>
      </p:sp>
      <p:sp>
        <p:nvSpPr>
          <p:cNvPr id="8" name="Rectangle: Rounded Corners 8">
            <a:extLst>
              <a:ext uri="{FF2B5EF4-FFF2-40B4-BE49-F238E27FC236}">
                <a16:creationId xmlns:a16="http://schemas.microsoft.com/office/drawing/2014/main" id="{485CD7D8-A321-7AC9-004E-FD9E1C03972A}"/>
              </a:ext>
            </a:extLst>
          </p:cNvPr>
          <p:cNvSpPr/>
          <p:nvPr/>
        </p:nvSpPr>
        <p:spPr>
          <a:xfrm>
            <a:off x="947738" y="1265237"/>
            <a:ext cx="10406062" cy="4327526"/>
          </a:xfrm>
          <a:prstGeom prst="roundRect">
            <a:avLst>
              <a:gd name="adj" fmla="val 6857"/>
            </a:avLst>
          </a:prstGeom>
          <a:solidFill>
            <a:srgbClr val="F5F7FA"/>
          </a:solidFill>
          <a:ln w="9525">
            <a:solidFill>
              <a:srgbClr val="848E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de-DE" sz="1600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Aufgabe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In der Liste der Ereignisse über die 3 Punkte den Ereignisstatus für einzelne oder alle beteiligten Organisationen auf </a:t>
            </a:r>
            <a:r>
              <a:rPr lang="de-DE" sz="1600" b="1" dirty="0">
                <a:solidFill>
                  <a:srgbClr val="334355"/>
                </a:solidFill>
              </a:rPr>
              <a:t>„Nachbearbeitung“ </a:t>
            </a:r>
            <a:r>
              <a:rPr lang="de-DE" sz="1600" dirty="0">
                <a:solidFill>
                  <a:srgbClr val="334355"/>
                </a:solidFill>
              </a:rPr>
              <a:t>setzen.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334355"/>
                </a:solidFill>
              </a:rPr>
              <a:t>Sobald alle Organisationen im Status Nachbearbeitung sind, kann der Status auf Nachbearbeitung abgeschlossen gestellt werden.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de-DE" sz="1600" dirty="0" err="1">
                <a:solidFill>
                  <a:srgbClr val="334355"/>
                </a:solidFill>
              </a:rPr>
              <a:t>Schliesse</a:t>
            </a:r>
            <a:r>
              <a:rPr lang="de-DE" sz="1600" dirty="0">
                <a:solidFill>
                  <a:srgbClr val="334355"/>
                </a:solidFill>
              </a:rPr>
              <a:t> das Ereignis ab.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de-DE" sz="1600" b="1" dirty="0">
              <a:solidFill>
                <a:srgbClr val="334355"/>
              </a:solidFill>
            </a:endParaRPr>
          </a:p>
          <a:p>
            <a:pPr algn="just"/>
            <a:r>
              <a:rPr lang="de-DE" sz="1600" b="1" dirty="0">
                <a:solidFill>
                  <a:srgbClr val="334355"/>
                </a:solidFill>
              </a:rPr>
              <a:t>Ziel</a:t>
            </a:r>
          </a:p>
          <a:p>
            <a:pPr algn="just"/>
            <a:r>
              <a:rPr lang="de-DE" sz="1600" dirty="0">
                <a:solidFill>
                  <a:srgbClr val="334355"/>
                </a:solidFill>
              </a:rPr>
              <a:t>Wichtige Informationen sind zentral, nachvollziehbar und strukturiert dokumentiert.</a:t>
            </a:r>
            <a:endParaRPr lang="en-CH" sz="1600" dirty="0">
              <a:solidFill>
                <a:srgbClr val="CD3E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67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81707-4F4F-7C56-0845-E36050EFA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B0AF94-8520-2D22-4439-E6D418AFC9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69</a:t>
            </a:fld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376C1-6B43-4DB0-8829-2EA644C9ED9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9649F2F-FD3F-47A8-A97E-ECFEAC42BB68}" type="datetime1">
              <a:rPr lang="de-CH" smtClean="0"/>
              <a:t>01.07.2026</a:t>
            </a:fld>
            <a:endParaRPr lang="de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4C5D50-DA3E-39BA-1AB1-4E5F54A1FB70}"/>
              </a:ext>
            </a:extLst>
          </p:cNvPr>
          <p:cNvSpPr txBox="1">
            <a:spLocks/>
          </p:cNvSpPr>
          <p:nvPr/>
        </p:nvSpPr>
        <p:spPr>
          <a:xfrm>
            <a:off x="948267" y="354722"/>
            <a:ext cx="10406062" cy="901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Inter ExtraBold" panose="020B0502030000000004" pitchFamily="34" charset="0"/>
                <a:ea typeface="Inter ExtraBold" panose="020B0502030000000004" pitchFamily="34" charset="0"/>
                <a:cs typeface="+mj-cs"/>
              </a:defRPr>
            </a:lvl1pPr>
          </a:lstStyle>
          <a:p>
            <a:r>
              <a:rPr lang="en-US" b="1" dirty="0"/>
              <a:t>Agenda</a:t>
            </a:r>
            <a:endParaRPr lang="en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A3D493-CB70-8B3B-423F-1F26B566510F}"/>
              </a:ext>
            </a:extLst>
          </p:cNvPr>
          <p:cNvSpPr/>
          <p:nvPr/>
        </p:nvSpPr>
        <p:spPr>
          <a:xfrm>
            <a:off x="0" y="5122078"/>
            <a:ext cx="6361043" cy="630377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de-CH" sz="1400" b="1" dirty="0">
              <a:solidFill>
                <a:srgbClr val="CD3E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2445EF-BE55-A564-DA83-44722A7F7983}"/>
              </a:ext>
            </a:extLst>
          </p:cNvPr>
          <p:cNvSpPr txBox="1"/>
          <p:nvPr/>
        </p:nvSpPr>
        <p:spPr>
          <a:xfrm>
            <a:off x="948267" y="1256422"/>
            <a:ext cx="9223149" cy="444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Überblick IES NG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Ausbildung &amp; Erstlogin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Prozesse &amp; Funktionslandschaft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/>
              <a:t>Rollen, Rechte &amp; Organisationen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Arbeiten im Admin-Bereich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Ereignisse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dirty="0">
                <a:solidFill>
                  <a:srgbClr val="0095D6"/>
                </a:solidFill>
              </a:rPr>
              <a:t>Praxis: Der Patientenweg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sz="2400" b="1" dirty="0">
                <a:solidFill>
                  <a:srgbClr val="F1F4F7"/>
                </a:solidFill>
              </a:rPr>
              <a:t>Reflexion, Fragen &amp; Feedback</a:t>
            </a:r>
          </a:p>
        </p:txBody>
      </p:sp>
    </p:spTree>
    <p:extLst>
      <p:ext uri="{BB962C8B-B14F-4D97-AF65-F5344CB8AC3E}">
        <p14:creationId xmlns:p14="http://schemas.microsoft.com/office/powerpoint/2010/main" val="35561743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E89FD55-694A-E6CB-18BD-26B420C890A2}"/>
              </a:ext>
            </a:extLst>
          </p:cNvPr>
          <p:cNvSpPr/>
          <p:nvPr/>
        </p:nvSpPr>
        <p:spPr>
          <a:xfrm>
            <a:off x="0" y="3580520"/>
            <a:ext cx="12192000" cy="2390263"/>
          </a:xfrm>
          <a:prstGeom prst="rect">
            <a:avLst/>
          </a:prstGeom>
          <a:solidFill>
            <a:srgbClr val="3343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D3363B-1C95-84DD-382C-7370B766D1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C0649-D377-416F-A2CF-8E0653C6C4EF}" type="slidenum">
              <a:rPr lang="de-CH" smtClean="0"/>
              <a:pPr/>
              <a:t>70</a:t>
            </a:fld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004B811-2748-5554-E67A-A9693F92184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CC5E369-EFD0-4F7F-BC86-FE09A8C36563}" type="datetime1">
              <a:rPr lang="de-CH" smtClean="0"/>
              <a:t>01.07.2026</a:t>
            </a:fld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32EBF-A83F-BB24-5ABE-75F2E22D271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48267" y="1339501"/>
            <a:ext cx="10406062" cy="4892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CH" b="1" dirty="0"/>
              <a:t>Reflexion</a:t>
            </a:r>
          </a:p>
          <a:p>
            <a:r>
              <a:rPr lang="de-DE" dirty="0"/>
              <a:t>Rückmeldungen Erwartungen …</a:t>
            </a:r>
          </a:p>
          <a:p>
            <a:r>
              <a:rPr lang="de-DE" dirty="0"/>
              <a:t>k</a:t>
            </a:r>
            <a:r>
              <a:rPr lang="de-DE"/>
              <a:t>antonaler </a:t>
            </a:r>
            <a:r>
              <a:rPr lang="de-DE" dirty="0"/>
              <a:t>Austausch</a:t>
            </a:r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b="1" dirty="0">
                <a:solidFill>
                  <a:srgbClr val="CD3E47"/>
                </a:solidFill>
              </a:rPr>
              <a:t>Feedback</a:t>
            </a:r>
          </a:p>
          <a:p>
            <a:pPr marL="457200" indent="-457200">
              <a:buClr>
                <a:srgbClr val="CD3E47"/>
              </a:buClr>
            </a:pPr>
            <a:r>
              <a:rPr lang="de-DE" kern="0" dirty="0">
                <a:solidFill>
                  <a:schemeClr val="bg1"/>
                </a:solidFill>
              </a:rPr>
              <a:t>Was benötigt Ihr für die erfolgreiche Schulung Eurer Mitarbeiter, für weitere Hilfen?</a:t>
            </a:r>
          </a:p>
          <a:p>
            <a:pPr marL="457200" indent="-457200">
              <a:buClr>
                <a:srgbClr val="CD3E47"/>
              </a:buClr>
            </a:pPr>
            <a:r>
              <a:rPr lang="de-DE" kern="0" dirty="0">
                <a:solidFill>
                  <a:schemeClr val="bg1"/>
                </a:solidFill>
              </a:rPr>
              <a:t>Was für zusätzliche Ausbildungsunterlagen benötigt Ihr?</a:t>
            </a:r>
            <a:endParaRPr lang="de-DE" kern="0" dirty="0">
              <a:solidFill>
                <a:schemeClr val="bg1"/>
              </a:solidFill>
              <a:cs typeface="Arial"/>
            </a:endParaRPr>
          </a:p>
          <a:p>
            <a:pPr marL="457200" indent="-457200">
              <a:buClr>
                <a:srgbClr val="CD3E47"/>
              </a:buClr>
            </a:pPr>
            <a:r>
              <a:rPr lang="de-DE" kern="0" dirty="0">
                <a:solidFill>
                  <a:schemeClr val="bg1"/>
                </a:solidFill>
              </a:rPr>
              <a:t>Was benötigt es zusätzlich?</a:t>
            </a:r>
          </a:p>
          <a:p>
            <a:endParaRPr lang="de-DE" dirty="0"/>
          </a:p>
          <a:p>
            <a:endParaRPr lang="en-CH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EF3207-B157-7538-18A0-994B4415D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267" y="338912"/>
            <a:ext cx="10406062" cy="9017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CH" b="1"/>
              <a:t>Feedback &amp; nächste Schritte</a:t>
            </a:r>
            <a:endParaRPr lang="en-CH" b="1"/>
          </a:p>
        </p:txBody>
      </p:sp>
      <p:pic>
        <p:nvPicPr>
          <p:cNvPr id="4098" name="Picture 2" descr="Information Feedback Rückmeldung - Kostenlose Vektorgrafik ...">
            <a:extLst>
              <a:ext uri="{FF2B5EF4-FFF2-40B4-BE49-F238E27FC236}">
                <a16:creationId xmlns:a16="http://schemas.microsoft.com/office/drawing/2014/main" id="{A49F0A36-ABF8-EDAE-F9A9-B14773EAE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90976"/>
            <a:ext cx="24574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4657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31597-87DC-0176-57C1-385C7CC93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CH" sz="3000" b="1">
                <a:latin typeface="Inter ExtraBold" panose="020B0502030000000004" pitchFamily="34" charset="0"/>
              </a:rPr>
              <a:t>Feedback Formular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9A68E2-4FC9-6FBE-0A78-70A7733CC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>
                <a:hlinkClick r:id="rId3"/>
              </a:rPr>
              <a:t>https://forms.office.com/e/q3CKMbKMZg</a:t>
            </a:r>
            <a:r>
              <a:rPr lang="de-CH"/>
              <a:t> </a:t>
            </a:r>
          </a:p>
          <a:p>
            <a:endParaRPr lang="de-CH"/>
          </a:p>
          <a:p>
            <a:endParaRPr lang="de-CH"/>
          </a:p>
          <a:p>
            <a:pPr marL="0" indent="0">
              <a:buNone/>
            </a:pP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679A04-DE5B-0BA2-5970-DFFA92033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415" y="1056474"/>
            <a:ext cx="2857305" cy="4745052"/>
          </a:xfrm>
          <a:prstGeom prst="rect">
            <a:avLst/>
          </a:prstGeom>
        </p:spPr>
      </p:pic>
      <p:pic>
        <p:nvPicPr>
          <p:cNvPr id="8" name="Picture 2" descr="Information Feedback Rückmeldung - Kostenlose Vektorgrafik ...">
            <a:extLst>
              <a:ext uri="{FF2B5EF4-FFF2-40B4-BE49-F238E27FC236}">
                <a16:creationId xmlns:a16="http://schemas.microsoft.com/office/drawing/2014/main" id="{92FE6AC6-3131-2DC7-3D50-D1AD7EC46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573" y="3429000"/>
            <a:ext cx="24574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8559"/>
      </p:ext>
    </p:extLst>
  </p:cSld>
  <p:clrMapOvr>
    <a:masterClrMapping/>
  </p:clrMapOvr>
</p:sld>
</file>

<file path=ppt/theme/theme1.xml><?xml version="1.0" encoding="utf-8"?>
<a:theme xmlns:a="http://schemas.openxmlformats.org/drawingml/2006/main" name="Nexplore">
  <a:themeElements>
    <a:clrScheme name="Nexplore">
      <a:dk1>
        <a:sysClr val="windowText" lastClr="000000"/>
      </a:dk1>
      <a:lt1>
        <a:sysClr val="window" lastClr="FFFFFF"/>
      </a:lt1>
      <a:dk2>
        <a:srgbClr val="151515"/>
      </a:dk2>
      <a:lt2>
        <a:srgbClr val="F8F8F8"/>
      </a:lt2>
      <a:accent1>
        <a:srgbClr val="EE7C26"/>
      </a:accent1>
      <a:accent2>
        <a:srgbClr val="007986"/>
      </a:accent2>
      <a:accent3>
        <a:srgbClr val="752654"/>
      </a:accent3>
      <a:accent4>
        <a:srgbClr val="D0E9EB"/>
      </a:accent4>
      <a:accent5>
        <a:srgbClr val="2BB76C"/>
      </a:accent5>
      <a:accent6>
        <a:srgbClr val="D32E16"/>
      </a:accent6>
      <a:hlink>
        <a:srgbClr val="0D9FAF"/>
      </a:hlink>
      <a:folHlink>
        <a:srgbClr val="954F72"/>
      </a:folHlink>
    </a:clrScheme>
    <a:fontScheme name="Nexplore">
      <a:majorFont>
        <a:latin typeface="Inter ExtraBold"/>
        <a:ea typeface=""/>
        <a:cs typeface=""/>
      </a:majorFont>
      <a:minorFont>
        <a:latin typeface="Fago Off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xplore" id="{ACAF1B0D-F464-47E8-BD42-D3DA1EB9FCAC}" vid="{478B3DAF-5788-4835-B294-32D2BDF05F7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FEC7CDA-A75C-475E-91BB-28D611124670}" vid="{9929A8DE-BDB2-415D-ADFE-DDECAC969A6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Nexplore">
    <a:dk1>
      <a:sysClr val="windowText" lastClr="000000"/>
    </a:dk1>
    <a:lt1>
      <a:sysClr val="window" lastClr="FFFFFF"/>
    </a:lt1>
    <a:dk2>
      <a:srgbClr val="151515"/>
    </a:dk2>
    <a:lt2>
      <a:srgbClr val="F8F8F8"/>
    </a:lt2>
    <a:accent1>
      <a:srgbClr val="EE7C26"/>
    </a:accent1>
    <a:accent2>
      <a:srgbClr val="007986"/>
    </a:accent2>
    <a:accent3>
      <a:srgbClr val="752654"/>
    </a:accent3>
    <a:accent4>
      <a:srgbClr val="D0E9EB"/>
    </a:accent4>
    <a:accent5>
      <a:srgbClr val="2BB76C"/>
    </a:accent5>
    <a:accent6>
      <a:srgbClr val="D32E16"/>
    </a:accent6>
    <a:hlink>
      <a:srgbClr val="0D9FAF"/>
    </a:hlink>
    <a:folHlink>
      <a:srgbClr val="954F7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D74EA8-0AAC-4ABE-844D-4EF4C1185C6A}">
  <we:reference id="22ff87a5-132f-4d52-9e97-94d888e4dd91" version="3.8.0.0" store="EXCatalog" storeType="EXCatalog"/>
  <we:alternateReferences>
    <we:reference id="WA104380050" version="3.8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4835ad41-2183-43eb-a218-ddef926fca21" xsi:nil="true"/>
    <lcf76f155ced4ddcb4097134ff3c332f xmlns="c2ea0d06-1a96-4f57-af48-b96808abfe52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D76293E5C8654BB158728C0B99D684" ma:contentTypeVersion="17" ma:contentTypeDescription="Ein neues Dokument erstellen." ma:contentTypeScope="" ma:versionID="66b86abf54072e2bf207af6950a9fe25">
  <xsd:schema xmlns:xsd="http://www.w3.org/2001/XMLSchema" xmlns:xs="http://www.w3.org/2001/XMLSchema" xmlns:p="http://schemas.microsoft.com/office/2006/metadata/properties" xmlns:ns1="http://schemas.microsoft.com/sharepoint/v3" xmlns:ns2="c2ea0d06-1a96-4f57-af48-b96808abfe52" xmlns:ns3="4835ad41-2183-43eb-a218-ddef926fca21" targetNamespace="http://schemas.microsoft.com/office/2006/metadata/properties" ma:root="true" ma:fieldsID="79d09134f7478669597b73e28071f5ec" ns1:_="" ns2:_="" ns3:_="">
    <xsd:import namespace="http://schemas.microsoft.com/sharepoint/v3"/>
    <xsd:import namespace="c2ea0d06-1a96-4f57-af48-b96808abfe52"/>
    <xsd:import namespace="4835ad41-2183-43eb-a218-ddef926fc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a0d06-1a96-4f57-af48-b96808abfe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2a4da029-8fd4-4a2b-acfb-b31481b63e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35ad41-2183-43eb-a218-ddef926fc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e50d120-5d38-48b2-a1ae-bdc70c5f395b}" ma:internalName="TaxCatchAll" ma:showField="CatchAllData" ma:web="4835ad41-2183-43eb-a218-ddef926fca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A6068D-68A3-401F-8921-2A018F5A72BF}">
  <ds:schemaRefs>
    <ds:schemaRef ds:uri="http://schemas.microsoft.com/office/2006/documentManagement/types"/>
    <ds:schemaRef ds:uri="4835ad41-2183-43eb-a218-ddef926fca21"/>
    <ds:schemaRef ds:uri="c2ea0d06-1a96-4f57-af48-b96808abfe52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6D5930-654A-4134-A67D-D1613693AD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6DEC23-CEE2-431A-87D6-7EE095ABAF32}"/>
</file>

<file path=docMetadata/LabelInfo.xml><?xml version="1.0" encoding="utf-8"?>
<clbl:labelList xmlns:clbl="http://schemas.microsoft.com/office/2020/mipLabelMetadata">
  <clbl:label id="{23288870-d0a4-46e8-972c-adf0f7791e88}" enabled="1" method="Standard" siteId="{be4f2c2f-7478-413e-9569-aa6278d6f7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3518</Words>
  <Application>Microsoft Office PowerPoint</Application>
  <PresentationFormat>Breitbild</PresentationFormat>
  <Paragraphs>1097</Paragraphs>
  <Slides>71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71</vt:i4>
      </vt:variant>
    </vt:vector>
  </HeadingPairs>
  <TitlesOfParts>
    <vt:vector size="81" baseType="lpstr">
      <vt:lpstr>Aptos</vt:lpstr>
      <vt:lpstr>Arial</vt:lpstr>
      <vt:lpstr>Calibri</vt:lpstr>
      <vt:lpstr>Calibri Light</vt:lpstr>
      <vt:lpstr>Fago Offc</vt:lpstr>
      <vt:lpstr>Inter Black</vt:lpstr>
      <vt:lpstr>Inter ExtraBold</vt:lpstr>
      <vt:lpstr>Wingdings</vt:lpstr>
      <vt:lpstr>Nexplore</vt:lpstr>
      <vt:lpstr>Office</vt:lpstr>
      <vt:lpstr>PowerPoint-Präsentation</vt:lpstr>
      <vt:lpstr>PowerPoint-Präsentation</vt:lpstr>
      <vt:lpstr>Vision IES NG</vt:lpstr>
      <vt:lpstr>Stand Projekt</vt:lpstr>
      <vt:lpstr>Roadmap ab Juni 26 bis go LIVE - Trainings-System</vt:lpstr>
      <vt:lpstr>Funktionsumfang IES NG</vt:lpstr>
      <vt:lpstr>Aktueller Entwicklungsstand PI-6, Februar 2026</vt:lpstr>
      <vt:lpstr>Funktionsbezogene Rollen (Wird von der Organisation selber festgelegt)</vt:lpstr>
      <vt:lpstr>Realisierte Schnittstellen bei Go-Live</vt:lpstr>
      <vt:lpstr>PowerPoint-Präsentation</vt:lpstr>
      <vt:lpstr>PowerPoint-Präsentation</vt:lpstr>
      <vt:lpstr>PowerPoint-Präsentation</vt:lpstr>
      <vt:lpstr>Ausbildung</vt:lpstr>
      <vt:lpstr>Trainingsumgebung </vt:lpstr>
      <vt:lpstr>PowerPoint-Präsentation</vt:lpstr>
      <vt:lpstr>Arbeiten in IES NG</vt:lpstr>
      <vt:lpstr>PowerPoint-Präsentation</vt:lpstr>
      <vt:lpstr>Der Patientenweg im IES NG – von der Erfassung bis zum Ereignisabschluss</vt:lpstr>
      <vt:lpstr>PowerPoint-Präsentation</vt:lpstr>
      <vt:lpstr>Berechtigungsvergabe in IES NG</vt:lpstr>
      <vt:lpstr>Benutzer</vt:lpstr>
      <vt:lpstr>Berechtigungen</vt:lpstr>
      <vt:lpstr>Rechtegruppen</vt:lpstr>
      <vt:lpstr>Rollen</vt:lpstr>
      <vt:lpstr>Zuweisung Organisationen</vt:lpstr>
      <vt:lpstr>Zusammenfassung: Rollen und Rechtegruppen</vt:lpstr>
      <vt:lpstr>Organisationen</vt:lpstr>
      <vt:lpstr>Berechtigungsvergabe in IES NG </vt:lpstr>
      <vt:lpstr>Organisationsbaum während Schulung</vt:lpstr>
      <vt:lpstr>PowerPoint-Präsentation</vt:lpstr>
      <vt:lpstr>Arbeiten in IES NG</vt:lpstr>
      <vt:lpstr>Organisationen strukturieren</vt:lpstr>
      <vt:lpstr>Benutzer zuweisen &amp; neu erfassen</vt:lpstr>
      <vt:lpstr>Rechtegruppen konfigurieren</vt:lpstr>
      <vt:lpstr>Rollen erfassen</vt:lpstr>
      <vt:lpstr>Leistungen erfassen (Transport &amp; Pflege)</vt:lpstr>
      <vt:lpstr>Ereigniskonfiguration festlegen</vt:lpstr>
      <vt:lpstr>PowerPoint-Präsentation</vt:lpstr>
      <vt:lpstr>PowerPoint-Präsentation</vt:lpstr>
      <vt:lpstr>IES NG verstehen und Ereignisprozess gemeinsam durchspielen</vt:lpstr>
      <vt:lpstr>Ereignis anlegen</vt:lpstr>
      <vt:lpstr>Arbeiten in IES NG</vt:lpstr>
      <vt:lpstr>Im Ereignis arbeiten</vt:lpstr>
      <vt:lpstr>Arbeiten in IES NG</vt:lpstr>
      <vt:lpstr>Einsatzleitung</vt:lpstr>
      <vt:lpstr>Chat</vt:lpstr>
      <vt:lpstr>Ereignisjournal</vt:lpstr>
      <vt:lpstr>PowerPoint-Präsentation</vt:lpstr>
      <vt:lpstr>Arbeiten in IES NG</vt:lpstr>
      <vt:lpstr>PowerPoint-Präsentation</vt:lpstr>
      <vt:lpstr>Prä-Triage </vt:lpstr>
      <vt:lpstr>Tätigkeiten am Ereignis erlernen: Prä-Triage</vt:lpstr>
      <vt:lpstr>Prä-Triage</vt:lpstr>
      <vt:lpstr>Prä-Triage</vt:lpstr>
      <vt:lpstr>Triage</vt:lpstr>
      <vt:lpstr>Tätigkeiten am Ereignis erlernen: Triage</vt:lpstr>
      <vt:lpstr>Triage</vt:lpstr>
      <vt:lpstr>Behandlung</vt:lpstr>
      <vt:lpstr>Personendaten erfassen</vt:lpstr>
      <vt:lpstr>Tätigkeiten am Ereignis erlernen: Behandlung</vt:lpstr>
      <vt:lpstr>Behandlung</vt:lpstr>
      <vt:lpstr>Transport</vt:lpstr>
      <vt:lpstr>Tätigkeiten am Ereignis erlernen: Transport</vt:lpstr>
      <vt:lpstr>Transportauftrag erfassen</vt:lpstr>
      <vt:lpstr>Transport durchführen</vt:lpstr>
      <vt:lpstr>Transport abschliessen</vt:lpstr>
      <vt:lpstr>Tätigkeiten am Ereignis erlernen: Ereignis abschliessen</vt:lpstr>
      <vt:lpstr>Ereignis abschliessen</vt:lpstr>
      <vt:lpstr>PowerPoint-Präsentation</vt:lpstr>
      <vt:lpstr>Feedback &amp; nächste Schritte</vt:lpstr>
      <vt:lpstr>Feedback Formular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Urs Wymann</dc:creator>
  <cp:lastModifiedBy>David Podolak</cp:lastModifiedBy>
  <cp:revision>20</cp:revision>
  <cp:lastPrinted>2025-03-04T09:12:04Z</cp:lastPrinted>
  <dcterms:created xsi:type="dcterms:W3CDTF">2025-01-24T11:41:27Z</dcterms:created>
  <dcterms:modified xsi:type="dcterms:W3CDTF">2026-07-01T12:10:59Z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0x01010023D76293E5C8654BB158728C0B99D684</vt:lpwstr>
  </property>
  <property fmtid="{D5CDD505-2E9C-101B-9397-08002B2CF9AE}" pid="3" name="MediaServiceImageTags">
    <vt:lpwstr/>
  </property>
  <property fmtid="{D5CDD505-2E9C-101B-9397-08002B2CF9AE}" pid="4" name="MSIP_Label_245c3252-146d-46f3-8062-82cd8c8d7e7d_Enabled">
    <vt:lpwstr>true</vt:lpwstr>
  </property>
  <property fmtid="{D5CDD505-2E9C-101B-9397-08002B2CF9AE}" pid="5" name="MSIP_Label_245c3252-146d-46f3-8062-82cd8c8d7e7d_SetDate">
    <vt:lpwstr>2025-11-17T15:20:48Z</vt:lpwstr>
  </property>
  <property fmtid="{D5CDD505-2E9C-101B-9397-08002B2CF9AE}" pid="6" name="MSIP_Label_245c3252-146d-46f3-8062-82cd8c8d7e7d_Method">
    <vt:lpwstr>Privileged</vt:lpwstr>
  </property>
  <property fmtid="{D5CDD505-2E9C-101B-9397-08002B2CF9AE}" pid="7" name="MSIP_Label_245c3252-146d-46f3-8062-82cd8c8d7e7d_Name">
    <vt:lpwstr>L1</vt:lpwstr>
  </property>
  <property fmtid="{D5CDD505-2E9C-101B-9397-08002B2CF9AE}" pid="8" name="MSIP_Label_245c3252-146d-46f3-8062-82cd8c8d7e7d_SiteId">
    <vt:lpwstr>6ae27add-8276-4a38-88c1-3a9c1f973767</vt:lpwstr>
  </property>
  <property fmtid="{D5CDD505-2E9C-101B-9397-08002B2CF9AE}" pid="9" name="MSIP_Label_245c3252-146d-46f3-8062-82cd8c8d7e7d_ActionId">
    <vt:lpwstr>0a7bb45c-6282-4961-b9fc-35241ea93b46</vt:lpwstr>
  </property>
  <property fmtid="{D5CDD505-2E9C-101B-9397-08002B2CF9AE}" pid="10" name="MSIP_Label_245c3252-146d-46f3-8062-82cd8c8d7e7d_ContentBits">
    <vt:lpwstr>0</vt:lpwstr>
  </property>
  <property fmtid="{D5CDD505-2E9C-101B-9397-08002B2CF9AE}" pid="11" name="MSIP_Label_245c3252-146d-46f3-8062-82cd8c8d7e7d_Tag">
    <vt:lpwstr>10, 0, 1, 1</vt:lpwstr>
  </property>
</Properties>
</file>