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42551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974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778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925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498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121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331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4573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4263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284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568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0CA19-1637-4C5F-8563-EB72A4D28E1E}" type="datetimeFigureOut">
              <a:rPr lang="de-CH" smtClean="0"/>
              <a:t>11.02.2026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5C967-01C4-4E48-A447-5B3E6448D2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455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ussdiagramm: Prozess 12">
            <a:extLst>
              <a:ext uri="{FF2B5EF4-FFF2-40B4-BE49-F238E27FC236}">
                <a16:creationId xmlns:a16="http://schemas.microsoft.com/office/drawing/2014/main" id="{46E2763B-8133-46C1-93D1-31D7D000D0A6}"/>
              </a:ext>
            </a:extLst>
          </p:cNvPr>
          <p:cNvSpPr/>
          <p:nvPr/>
        </p:nvSpPr>
        <p:spPr>
          <a:xfrm>
            <a:off x="87085" y="76200"/>
            <a:ext cx="6662057" cy="8980714"/>
          </a:xfrm>
          <a:prstGeom prst="flowChartProcess">
            <a:avLst/>
          </a:prstGeom>
          <a:noFill/>
          <a:ln w="127000" cap="rnd" cmpd="thinThick">
            <a:solidFill>
              <a:schemeClr val="accent5"/>
            </a:solidFill>
            <a:miter lim="800000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3F89D50-2E64-4365-9843-AF2030213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133" y="223236"/>
            <a:ext cx="1440000" cy="1440000"/>
          </a:xfrm>
          <a:prstGeom prst="rect">
            <a:avLst/>
          </a:prstGeom>
        </p:spPr>
      </p:pic>
      <p:pic>
        <p:nvPicPr>
          <p:cNvPr id="12" name="Inhaltsplatzhalter 5">
            <a:extLst>
              <a:ext uri="{FF2B5EF4-FFF2-40B4-BE49-F238E27FC236}">
                <a16:creationId xmlns:a16="http://schemas.microsoft.com/office/drawing/2014/main" id="{7B33F614-8BAE-490B-A971-0037DA4C0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0868" y="223236"/>
            <a:ext cx="144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2F35603-07A5-4117-B1BC-2CA22CEBDB20}"/>
              </a:ext>
            </a:extLst>
          </p:cNvPr>
          <p:cNvSpPr txBox="1"/>
          <p:nvPr/>
        </p:nvSpPr>
        <p:spPr>
          <a:xfrm>
            <a:off x="2013701" y="281516"/>
            <a:ext cx="28914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CH" sz="4000" b="1" dirty="0">
                <a:latin typeface="Arial" panose="020B0604020202020204" pitchFamily="34" charset="0"/>
                <a:cs typeface="Arial" panose="020B0604020202020204" pitchFamily="34" charset="0"/>
              </a:rPr>
              <a:t>Fragen</a:t>
            </a:r>
          </a:p>
          <a:p>
            <a:pPr algn="r"/>
            <a:r>
              <a:rPr lang="de-CH" sz="4000" b="1" dirty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8BEBE9A-0DFE-4359-A221-EAAE3909DD31}"/>
              </a:ext>
            </a:extLst>
          </p:cNvPr>
          <p:cNvSpPr txBox="1"/>
          <p:nvPr/>
        </p:nvSpPr>
        <p:spPr>
          <a:xfrm>
            <a:off x="286375" y="1868552"/>
            <a:ext cx="6392578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de-CH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lang="de-CH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lang="de-CH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lang="de-CH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l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de-CH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de-CH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2" descr="Icon image">
            <a:extLst>
              <a:ext uri="{FF2B5EF4-FFF2-40B4-BE49-F238E27FC236}">
                <a16:creationId xmlns:a16="http://schemas.microsoft.com/office/drawing/2014/main" id="{6A6FB364-CE09-498F-E978-D53F11719B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C1EA697-FEFD-81C7-D3FB-3CE1DCEC0EED}"/>
              </a:ext>
            </a:extLst>
          </p:cNvPr>
          <p:cNvGrpSpPr/>
          <p:nvPr/>
        </p:nvGrpSpPr>
        <p:grpSpPr>
          <a:xfrm>
            <a:off x="3276600" y="7905101"/>
            <a:ext cx="3350110" cy="954107"/>
            <a:chOff x="3276600" y="7917098"/>
            <a:chExt cx="3350110" cy="954107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7D755670-7689-4741-A665-57940BFC9944}"/>
                </a:ext>
              </a:extLst>
            </p:cNvPr>
            <p:cNvSpPr txBox="1"/>
            <p:nvPr/>
          </p:nvSpPr>
          <p:spPr>
            <a:xfrm>
              <a:off x="3276600" y="7917098"/>
              <a:ext cx="3350110" cy="95410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accent5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CH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kumimoji="0" lang="de-CH" sz="16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chulung</a:t>
              </a:r>
              <a:endParaRPr kumimoji="0" lang="de-CH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lvl="0" defTabSz="914400">
                <a:defRPr/>
              </a:pPr>
              <a:r>
                <a:rPr lang="fr-FR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formation</a:t>
              </a:r>
              <a:endParaRPr kumimoji="0" lang="de-CH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defTabSz="914400">
                <a:defRPr/>
              </a:pPr>
              <a:r>
                <a:rPr kumimoji="0" lang="de-CH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IES NG | </a:t>
              </a:r>
              <a:r>
                <a:rPr lang="de-CH" sz="2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SII NG  </a:t>
              </a:r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A23020FC-D457-9749-A829-DAE0E5F1B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CFEFE"/>
                </a:clrFrom>
                <a:clrTo>
                  <a:srgbClr val="FC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69380" y="7986054"/>
              <a:ext cx="877753" cy="877753"/>
            </a:xfrm>
            <a:prstGeom prst="rect">
              <a:avLst/>
            </a:prstGeom>
          </p:spPr>
        </p:pic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A279032C-7D1A-1747-4E81-952663D8B36B}"/>
              </a:ext>
            </a:extLst>
          </p:cNvPr>
          <p:cNvSpPr txBox="1"/>
          <p:nvPr/>
        </p:nvSpPr>
        <p:spPr>
          <a:xfrm>
            <a:off x="3276600" y="7599674"/>
            <a:ext cx="1979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Datum / Date</a:t>
            </a:r>
            <a:r>
              <a:rPr lang="de-CH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6801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D76293E5C8654BB158728C0B99D684" ma:contentTypeVersion="17" ma:contentTypeDescription="Ein neues Dokument erstellen." ma:contentTypeScope="" ma:versionID="66b86abf54072e2bf207af6950a9fe25">
  <xsd:schema xmlns:xsd="http://www.w3.org/2001/XMLSchema" xmlns:xs="http://www.w3.org/2001/XMLSchema" xmlns:p="http://schemas.microsoft.com/office/2006/metadata/properties" xmlns:ns1="http://schemas.microsoft.com/sharepoint/v3" xmlns:ns2="c2ea0d06-1a96-4f57-af48-b96808abfe52" xmlns:ns3="4835ad41-2183-43eb-a218-ddef926fca21" targetNamespace="http://schemas.microsoft.com/office/2006/metadata/properties" ma:root="true" ma:fieldsID="79d09134f7478669597b73e28071f5ec" ns1:_="" ns2:_="" ns3:_="">
    <xsd:import namespace="http://schemas.microsoft.com/sharepoint/v3"/>
    <xsd:import namespace="c2ea0d06-1a96-4f57-af48-b96808abfe52"/>
    <xsd:import namespace="4835ad41-2183-43eb-a218-ddef926fc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a0d06-1a96-4f57-af48-b96808abfe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2a4da029-8fd4-4a2b-acfb-b31481b63e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35ad41-2183-43eb-a218-ddef926fc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e50d120-5d38-48b2-a1ae-bdc70c5f395b}" ma:internalName="TaxCatchAll" ma:showField="CatchAllData" ma:web="4835ad41-2183-43eb-a218-ddef926fca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4835ad41-2183-43eb-a218-ddef926fca21" xsi:nil="true"/>
    <lcf76f155ced4ddcb4097134ff3c332f xmlns="c2ea0d06-1a96-4f57-af48-b96808abfe52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815A612-028B-412F-B732-F4466CF2E7DE}"/>
</file>

<file path=customXml/itemProps2.xml><?xml version="1.0" encoding="utf-8"?>
<ds:datastoreItem xmlns:ds="http://schemas.openxmlformats.org/officeDocument/2006/customXml" ds:itemID="{B57E2C88-1083-425F-8746-4468B4F68A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B1DF6A-B203-48FF-AD12-506E7E38C0B2}">
  <ds:schemaRefs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</Words>
  <Application>Microsoft Office PowerPoint</Application>
  <PresentationFormat>Bildschirmpräsentation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Wingdings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Christian.Knitsch@babs.admin.ch</dc:creator>
  <cp:lastModifiedBy>Garmatter Markus BABS</cp:lastModifiedBy>
  <cp:revision>18</cp:revision>
  <dcterms:created xsi:type="dcterms:W3CDTF">2021-02-04T09:39:58Z</dcterms:created>
  <dcterms:modified xsi:type="dcterms:W3CDTF">2026-02-11T12:41:55Z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45c3252-146d-46f3-8062-82cd8c8d7e7d_Enabled">
    <vt:lpwstr>true</vt:lpwstr>
  </property>
  <property fmtid="{D5CDD505-2E9C-101B-9397-08002B2CF9AE}" pid="3" name="MSIP_Label_245c3252-146d-46f3-8062-82cd8c8d7e7d_SetDate">
    <vt:lpwstr>2025-11-10T14:22:43Z</vt:lpwstr>
  </property>
  <property fmtid="{D5CDD505-2E9C-101B-9397-08002B2CF9AE}" pid="4" name="MSIP_Label_245c3252-146d-46f3-8062-82cd8c8d7e7d_Method">
    <vt:lpwstr>Privileged</vt:lpwstr>
  </property>
  <property fmtid="{D5CDD505-2E9C-101B-9397-08002B2CF9AE}" pid="5" name="MSIP_Label_245c3252-146d-46f3-8062-82cd8c8d7e7d_Name">
    <vt:lpwstr>L1</vt:lpwstr>
  </property>
  <property fmtid="{D5CDD505-2E9C-101B-9397-08002B2CF9AE}" pid="6" name="MSIP_Label_245c3252-146d-46f3-8062-82cd8c8d7e7d_SiteId">
    <vt:lpwstr>6ae27add-8276-4a38-88c1-3a9c1f973767</vt:lpwstr>
  </property>
  <property fmtid="{D5CDD505-2E9C-101B-9397-08002B2CF9AE}" pid="7" name="MSIP_Label_245c3252-146d-46f3-8062-82cd8c8d7e7d_ActionId">
    <vt:lpwstr>335b8624-cbc1-4842-b1d3-b54f74b109cb</vt:lpwstr>
  </property>
  <property fmtid="{D5CDD505-2E9C-101B-9397-08002B2CF9AE}" pid="8" name="MSIP_Label_245c3252-146d-46f3-8062-82cd8c8d7e7d_ContentBits">
    <vt:lpwstr>0</vt:lpwstr>
  </property>
  <property fmtid="{D5CDD505-2E9C-101B-9397-08002B2CF9AE}" pid="9" name="MSIP_Label_245c3252-146d-46f3-8062-82cd8c8d7e7d_Tag">
    <vt:lpwstr>10, 0, 1, 1</vt:lpwstr>
  </property>
  <property fmtid="{D5CDD505-2E9C-101B-9397-08002B2CF9AE}" pid="10" name="ContentTypeId">
    <vt:lpwstr>0x01010023D76293E5C8654BB158728C0B99D684</vt:lpwstr>
  </property>
</Properties>
</file>