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47" d="100"/>
          <a:sy n="147" d="100"/>
        </p:scale>
        <p:origin x="133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C221B-F1F9-4EF5-BF89-A643F6598F8C}" type="datetimeFigureOut">
              <a:rPr lang="de-CH" smtClean="0"/>
              <a:t>14.11.2025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32564-8B8E-4BE0-B91D-3A2398C3C9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7705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81000" y="304800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Meine wichtigste Kurserwartung:</a:t>
            </a:r>
          </a:p>
          <a:p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Fachkurs IES NG</a:t>
            </a:r>
          </a:p>
          <a:p>
            <a:endParaRPr lang="de-C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81000" y="182433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kern="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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1000" y="6158805"/>
            <a:ext cx="8534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kern="0" dirty="0">
                <a:latin typeface="Arial" panose="020B0604020202020204" pitchFamily="34" charset="0"/>
                <a:cs typeface="Arial" panose="020B0604020202020204" pitchFamily="34" charset="0"/>
              </a:rPr>
              <a:t>Name: _____________________________________________________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978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81000" y="304800"/>
            <a:ext cx="7315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Mes </a:t>
            </a:r>
            <a:r>
              <a:rPr lang="de-CH" sz="32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attentes</a:t>
            </a:r>
            <a:r>
              <a:rPr lang="de-CH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 les plus </a:t>
            </a:r>
            <a:r>
              <a:rPr lang="de-CH" sz="32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importantes</a:t>
            </a:r>
            <a:r>
              <a:rPr lang="de-CH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de-CH" sz="32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de-CH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CH" sz="32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cours</a:t>
            </a:r>
            <a:r>
              <a:rPr lang="de-CH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de-CH" sz="2000" dirty="0" err="1"/>
              <a:t>cours</a:t>
            </a:r>
            <a:r>
              <a:rPr lang="de-CH" sz="2000" dirty="0"/>
              <a:t> de </a:t>
            </a:r>
            <a:r>
              <a:rPr lang="de-CH" sz="2000" dirty="0" err="1"/>
              <a:t>spécialisation</a:t>
            </a:r>
            <a:r>
              <a:rPr lang="de-CH" sz="2000" dirty="0"/>
              <a:t> </a:t>
            </a:r>
            <a:r>
              <a:rPr lang="de-CH" sz="2000" dirty="0">
                <a:latin typeface="Arial" panose="020B0604020202020204" pitchFamily="34" charset="0"/>
                <a:cs typeface="Arial" panose="020B0604020202020204" pitchFamily="34" charset="0"/>
              </a:rPr>
              <a:t>IES NG</a:t>
            </a:r>
          </a:p>
          <a:p>
            <a:endParaRPr lang="de-C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81000" y="2129135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kern="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</a:t>
            </a:r>
            <a:endParaRPr lang="de-C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1000" y="6158805"/>
            <a:ext cx="85344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kern="0" dirty="0" err="1">
                <a:latin typeface="Arial" panose="020B0604020202020204" pitchFamily="34" charset="0"/>
                <a:cs typeface="Arial" panose="020B0604020202020204" pitchFamily="34" charset="0"/>
              </a:rPr>
              <a:t>Nom</a:t>
            </a:r>
            <a:r>
              <a:rPr lang="de-CH" sz="2000" kern="0" dirty="0">
                <a:latin typeface="Arial" panose="020B0604020202020204" pitchFamily="34" charset="0"/>
                <a:cs typeface="Arial" panose="020B0604020202020204" pitchFamily="34" charset="0"/>
              </a:rPr>
              <a:t>: _____________________________________________________</a:t>
            </a:r>
            <a:endParaRPr lang="de-CH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202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3D76293E5C8654BB158728C0B99D684" ma:contentTypeVersion="17" ma:contentTypeDescription="Ein neues Dokument erstellen." ma:contentTypeScope="" ma:versionID="66b86abf54072e2bf207af6950a9fe25">
  <xsd:schema xmlns:xsd="http://www.w3.org/2001/XMLSchema" xmlns:xs="http://www.w3.org/2001/XMLSchema" xmlns:p="http://schemas.microsoft.com/office/2006/metadata/properties" xmlns:ns1="http://schemas.microsoft.com/sharepoint/v3" xmlns:ns2="c2ea0d06-1a96-4f57-af48-b96808abfe52" xmlns:ns3="4835ad41-2183-43eb-a218-ddef926fca21" targetNamespace="http://schemas.microsoft.com/office/2006/metadata/properties" ma:root="true" ma:fieldsID="79d09134f7478669597b73e28071f5ec" ns1:_="" ns2:_="" ns3:_="">
    <xsd:import namespace="http://schemas.microsoft.com/sharepoint/v3"/>
    <xsd:import namespace="c2ea0d06-1a96-4f57-af48-b96808abfe52"/>
    <xsd:import namespace="4835ad41-2183-43eb-a218-ddef926fc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a0d06-1a96-4f57-af48-b96808abfe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2a4da029-8fd4-4a2b-acfb-b31481b63e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35ad41-2183-43eb-a218-ddef926fca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e50d120-5d38-48b2-a1ae-bdc70c5f395b}" ma:internalName="TaxCatchAll" ma:showField="CatchAllData" ma:web="4835ad41-2183-43eb-a218-ddef926fca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4835ad41-2183-43eb-a218-ddef926fca21" xsi:nil="true"/>
    <lcf76f155ced4ddcb4097134ff3c332f xmlns="c2ea0d06-1a96-4f57-af48-b96808abfe52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27836DE-50D6-4010-A24A-C0B1EC0EED66}"/>
</file>

<file path=customXml/itemProps2.xml><?xml version="1.0" encoding="utf-8"?>
<ds:datastoreItem xmlns:ds="http://schemas.openxmlformats.org/officeDocument/2006/customXml" ds:itemID="{E568DACE-CA6B-4DC6-A1F4-8ACB65E7E980}"/>
</file>

<file path=customXml/itemProps3.xml><?xml version="1.0" encoding="utf-8"?>
<ds:datastoreItem xmlns:ds="http://schemas.openxmlformats.org/officeDocument/2006/customXml" ds:itemID="{966D3385-C35D-4F2E-943C-DC892D73236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Bildschirmpräsentation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Garmatter Markus BABS</dc:creator>
  <cp:lastModifiedBy>Garmatter Markus BABS</cp:lastModifiedBy>
  <cp:revision>9</cp:revision>
  <cp:lastPrinted>2018-05-24T11:11:29Z</cp:lastPrinted>
  <dcterms:created xsi:type="dcterms:W3CDTF">2006-08-16T00:00:00Z</dcterms:created>
  <dcterms:modified xsi:type="dcterms:W3CDTF">2025-11-14T14:40:46Z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45c3252-146d-46f3-8062-82cd8c8d7e7d_Enabled">
    <vt:lpwstr>true</vt:lpwstr>
  </property>
  <property fmtid="{D5CDD505-2E9C-101B-9397-08002B2CF9AE}" pid="3" name="MSIP_Label_245c3252-146d-46f3-8062-82cd8c8d7e7d_SetDate">
    <vt:lpwstr>2025-11-14T14:39:01Z</vt:lpwstr>
  </property>
  <property fmtid="{D5CDD505-2E9C-101B-9397-08002B2CF9AE}" pid="4" name="MSIP_Label_245c3252-146d-46f3-8062-82cd8c8d7e7d_Method">
    <vt:lpwstr>Privileged</vt:lpwstr>
  </property>
  <property fmtid="{D5CDD505-2E9C-101B-9397-08002B2CF9AE}" pid="5" name="MSIP_Label_245c3252-146d-46f3-8062-82cd8c8d7e7d_Name">
    <vt:lpwstr>L1</vt:lpwstr>
  </property>
  <property fmtid="{D5CDD505-2E9C-101B-9397-08002B2CF9AE}" pid="6" name="MSIP_Label_245c3252-146d-46f3-8062-82cd8c8d7e7d_SiteId">
    <vt:lpwstr>6ae27add-8276-4a38-88c1-3a9c1f973767</vt:lpwstr>
  </property>
  <property fmtid="{D5CDD505-2E9C-101B-9397-08002B2CF9AE}" pid="7" name="MSIP_Label_245c3252-146d-46f3-8062-82cd8c8d7e7d_ActionId">
    <vt:lpwstr>caec3d82-cbdd-4e9d-a54c-00edbc10fd25</vt:lpwstr>
  </property>
  <property fmtid="{D5CDD505-2E9C-101B-9397-08002B2CF9AE}" pid="8" name="MSIP_Label_245c3252-146d-46f3-8062-82cd8c8d7e7d_ContentBits">
    <vt:lpwstr>0</vt:lpwstr>
  </property>
  <property fmtid="{D5CDD505-2E9C-101B-9397-08002B2CF9AE}" pid="9" name="MSIP_Label_245c3252-146d-46f3-8062-82cd8c8d7e7d_Tag">
    <vt:lpwstr>10, 0, 1, 1</vt:lpwstr>
  </property>
  <property fmtid="{D5CDD505-2E9C-101B-9397-08002B2CF9AE}" pid="10" name="ContentTypeId">
    <vt:lpwstr>0x01010023D76293E5C8654BB158728C0B99D684</vt:lpwstr>
  </property>
</Properties>
</file>